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10" r:id="rId2"/>
    <p:sldId id="258" r:id="rId3"/>
    <p:sldId id="259" r:id="rId4"/>
    <p:sldId id="261" r:id="rId5"/>
    <p:sldId id="262" r:id="rId6"/>
    <p:sldId id="263" r:id="rId7"/>
    <p:sldId id="264" r:id="rId8"/>
    <p:sldId id="260" r:id="rId9"/>
    <p:sldId id="265" r:id="rId10"/>
    <p:sldId id="267" r:id="rId11"/>
    <p:sldId id="268" r:id="rId12"/>
    <p:sldId id="269" r:id="rId13"/>
    <p:sldId id="270" r:id="rId14"/>
    <p:sldId id="266" r:id="rId15"/>
    <p:sldId id="271" r:id="rId16"/>
    <p:sldId id="273" r:id="rId17"/>
    <p:sldId id="274" r:id="rId18"/>
    <p:sldId id="275" r:id="rId19"/>
    <p:sldId id="276" r:id="rId20"/>
    <p:sldId id="272" r:id="rId21"/>
    <p:sldId id="277" r:id="rId22"/>
    <p:sldId id="279" r:id="rId23"/>
    <p:sldId id="280" r:id="rId24"/>
    <p:sldId id="281" r:id="rId25"/>
    <p:sldId id="282" r:id="rId26"/>
    <p:sldId id="308" r:id="rId2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108" charset="0"/>
        <a:ea typeface="+mn-ea"/>
        <a:cs typeface="+mn-cs"/>
      </a:defRPr>
    </a:lvl1pPr>
    <a:lvl2pPr marL="457200" algn="l" rtl="0" eaLnBrk="0" fontAlgn="base" hangingPunct="0">
      <a:spcBef>
        <a:spcPct val="0"/>
      </a:spcBef>
      <a:spcAft>
        <a:spcPct val="0"/>
      </a:spcAft>
      <a:defRPr kern="1200">
        <a:solidFill>
          <a:schemeClr val="tx1"/>
        </a:solidFill>
        <a:latin typeface="Calibri" pitchFamily="-108" charset="0"/>
        <a:ea typeface="+mn-ea"/>
        <a:cs typeface="+mn-cs"/>
      </a:defRPr>
    </a:lvl2pPr>
    <a:lvl3pPr marL="914400" algn="l" rtl="0" eaLnBrk="0" fontAlgn="base" hangingPunct="0">
      <a:spcBef>
        <a:spcPct val="0"/>
      </a:spcBef>
      <a:spcAft>
        <a:spcPct val="0"/>
      </a:spcAft>
      <a:defRPr kern="1200">
        <a:solidFill>
          <a:schemeClr val="tx1"/>
        </a:solidFill>
        <a:latin typeface="Calibri" pitchFamily="-108" charset="0"/>
        <a:ea typeface="+mn-ea"/>
        <a:cs typeface="+mn-cs"/>
      </a:defRPr>
    </a:lvl3pPr>
    <a:lvl4pPr marL="1371600" algn="l" rtl="0" eaLnBrk="0" fontAlgn="base" hangingPunct="0">
      <a:spcBef>
        <a:spcPct val="0"/>
      </a:spcBef>
      <a:spcAft>
        <a:spcPct val="0"/>
      </a:spcAft>
      <a:defRPr kern="1200">
        <a:solidFill>
          <a:schemeClr val="tx1"/>
        </a:solidFill>
        <a:latin typeface="Calibri" pitchFamily="-108" charset="0"/>
        <a:ea typeface="+mn-ea"/>
        <a:cs typeface="+mn-cs"/>
      </a:defRPr>
    </a:lvl4pPr>
    <a:lvl5pPr marL="1828800" algn="l" rtl="0" eaLnBrk="0" fontAlgn="base" hangingPunct="0">
      <a:spcBef>
        <a:spcPct val="0"/>
      </a:spcBef>
      <a:spcAft>
        <a:spcPct val="0"/>
      </a:spcAft>
      <a:defRPr kern="1200">
        <a:solidFill>
          <a:schemeClr val="tx1"/>
        </a:solidFill>
        <a:latin typeface="Calibri" pitchFamily="-108" charset="0"/>
        <a:ea typeface="+mn-ea"/>
        <a:cs typeface="+mn-cs"/>
      </a:defRPr>
    </a:lvl5pPr>
    <a:lvl6pPr marL="2286000" algn="l" defTabSz="914400" rtl="0" eaLnBrk="1" latinLnBrk="0" hangingPunct="1">
      <a:defRPr kern="1200">
        <a:solidFill>
          <a:schemeClr val="tx1"/>
        </a:solidFill>
        <a:latin typeface="Calibri" pitchFamily="-108" charset="0"/>
        <a:ea typeface="+mn-ea"/>
        <a:cs typeface="+mn-cs"/>
      </a:defRPr>
    </a:lvl6pPr>
    <a:lvl7pPr marL="2743200" algn="l" defTabSz="914400" rtl="0" eaLnBrk="1" latinLnBrk="0" hangingPunct="1">
      <a:defRPr kern="1200">
        <a:solidFill>
          <a:schemeClr val="tx1"/>
        </a:solidFill>
        <a:latin typeface="Calibri" pitchFamily="-108" charset="0"/>
        <a:ea typeface="+mn-ea"/>
        <a:cs typeface="+mn-cs"/>
      </a:defRPr>
    </a:lvl7pPr>
    <a:lvl8pPr marL="3200400" algn="l" defTabSz="914400" rtl="0" eaLnBrk="1" latinLnBrk="0" hangingPunct="1">
      <a:defRPr kern="1200">
        <a:solidFill>
          <a:schemeClr val="tx1"/>
        </a:solidFill>
        <a:latin typeface="Calibri" pitchFamily="-108" charset="0"/>
        <a:ea typeface="+mn-ea"/>
        <a:cs typeface="+mn-cs"/>
      </a:defRPr>
    </a:lvl8pPr>
    <a:lvl9pPr marL="3657600" algn="l" defTabSz="914400" rtl="0" eaLnBrk="1" latinLnBrk="0" hangingPunct="1">
      <a:defRPr kern="1200">
        <a:solidFill>
          <a:schemeClr val="tx1"/>
        </a:solidFill>
        <a:latin typeface="Calibri" pitchFamily="-10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50" autoAdjust="0"/>
    <p:restoredTop sz="94660"/>
  </p:normalViewPr>
  <p:slideViewPr>
    <p:cSldViewPr snapToGrid="0">
      <p:cViewPr>
        <p:scale>
          <a:sx n="80" d="100"/>
          <a:sy n="80" d="100"/>
        </p:scale>
        <p:origin x="-1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panose="020F0502020204030204"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alibri" panose="020F0502020204030204" pitchFamily="34" charset="0"/>
              </a:defRPr>
            </a:lvl1pPr>
          </a:lstStyle>
          <a:p>
            <a:pPr>
              <a:defRPr/>
            </a:pPr>
            <a:fld id="{057DDEB6-FC45-4C04-AE0F-EC372BA29298}" type="datetimeFigureOut">
              <a:rPr lang="en-US"/>
              <a:pPr>
                <a:defRPr/>
              </a:pPr>
              <a:t>6/17/2017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alibri" panose="020F0502020204030204"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7DBEF34-9748-4A27-97CB-A51A49ED341E}" type="slidenum">
              <a:rPr lang="en-US" altLang="en-US"/>
              <a:pPr/>
              <a:t>‹#›</a:t>
            </a:fld>
            <a:endParaRPr lang="en-US" altLang="en-US"/>
          </a:p>
        </p:txBody>
      </p:sp>
    </p:spTree>
    <p:extLst>
      <p:ext uri="{BB962C8B-B14F-4D97-AF65-F5344CB8AC3E}">
        <p14:creationId xmlns:p14="http://schemas.microsoft.com/office/powerpoint/2010/main" val="30903912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ln>
            <a:miter lim="800000"/>
            <a:headEnd/>
            <a:tailEnd/>
          </a:ln>
        </p:spPr>
        <p:txBody>
          <a:bodyPr/>
          <a:lstStyle/>
          <a:p>
            <a:fld id="{8C9B1691-00B6-4D73-9923-BCF78A1DEB09}" type="slidenum">
              <a:rPr lang="en-US" altLang="en-US"/>
              <a:pPr/>
              <a:t>2</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ln>
            <a:miter lim="800000"/>
            <a:headEnd/>
            <a:tailEnd/>
          </a:ln>
        </p:spPr>
        <p:txBody>
          <a:bodyPr/>
          <a:lstStyle/>
          <a:p>
            <a:fld id="{42511A19-A612-436F-B366-04BB1D7A4129}" type="slidenum">
              <a:rPr lang="en-US" altLang="en-US"/>
              <a:pPr/>
              <a:t>11</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ln>
            <a:miter lim="800000"/>
            <a:headEnd/>
            <a:tailEnd/>
          </a:ln>
        </p:spPr>
        <p:txBody>
          <a:bodyPr/>
          <a:lstStyle/>
          <a:p>
            <a:fld id="{45ED967F-5787-4743-818D-FE99708FBD18}" type="slidenum">
              <a:rPr lang="en-US" altLang="en-US"/>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noFill/>
          <a:ln>
            <a:miter lim="800000"/>
            <a:headEnd/>
            <a:tailEnd/>
          </a:ln>
        </p:spPr>
        <p:txBody>
          <a:bodyPr/>
          <a:lstStyle/>
          <a:p>
            <a:fld id="{00BADDC8-AB3E-4987-9593-228ADFACD565}" type="slidenum">
              <a:rPr lang="en-US" altLang="en-US"/>
              <a:pPr/>
              <a:t>13</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0724" name="Slide Number Placeholder 3"/>
          <p:cNvSpPr>
            <a:spLocks noGrp="1"/>
          </p:cNvSpPr>
          <p:nvPr>
            <p:ph type="sldNum" sz="quarter" idx="5"/>
          </p:nvPr>
        </p:nvSpPr>
        <p:spPr bwMode="auto">
          <a:noFill/>
          <a:ln>
            <a:miter lim="800000"/>
            <a:headEnd/>
            <a:tailEnd/>
          </a:ln>
        </p:spPr>
        <p:txBody>
          <a:bodyPr/>
          <a:lstStyle/>
          <a:p>
            <a:fld id="{39D50DE3-085A-444C-89C1-77907BB45834}" type="slidenum">
              <a:rPr lang="en-US" altLang="en-US"/>
              <a:pPr/>
              <a:t>14</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noFill/>
          <a:ln>
            <a:miter lim="800000"/>
            <a:headEnd/>
            <a:tailEnd/>
          </a:ln>
        </p:spPr>
        <p:txBody>
          <a:bodyPr/>
          <a:lstStyle/>
          <a:p>
            <a:fld id="{DEB48949-DDC5-41E0-AB7B-7A56E8146547}" type="slidenum">
              <a:rPr lang="en-US" altLang="en-US"/>
              <a:pPr/>
              <a:t>15</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ln>
            <a:miter lim="800000"/>
            <a:headEnd/>
            <a:tailEnd/>
          </a:ln>
        </p:spPr>
        <p:txBody>
          <a:bodyPr/>
          <a:lstStyle/>
          <a:p>
            <a:fld id="{8E03647F-4930-4D4E-B364-A955D313CD79}" type="slidenum">
              <a:rPr lang="en-US" altLang="en-US"/>
              <a:pPr/>
              <a:t>16</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ln>
            <a:miter lim="800000"/>
            <a:headEnd/>
            <a:tailEnd/>
          </a:ln>
        </p:spPr>
        <p:txBody>
          <a:bodyPr/>
          <a:lstStyle/>
          <a:p>
            <a:fld id="{FC3AEEC0-558A-4374-B46A-97D31CCDA99F}" type="slidenum">
              <a:rPr lang="en-US" altLang="en-US"/>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ln>
            <a:miter lim="800000"/>
            <a:headEnd/>
            <a:tailEnd/>
          </a:ln>
        </p:spPr>
        <p:txBody>
          <a:bodyPr/>
          <a:lstStyle/>
          <a:p>
            <a:fld id="{E6C65500-D7C9-441B-B056-D9265542605B}" type="slidenum">
              <a:rPr lang="en-US" altLang="en-US"/>
              <a:pPr/>
              <a:t>18</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ln>
            <a:miter lim="800000"/>
            <a:headEnd/>
            <a:tailEnd/>
          </a:ln>
        </p:spPr>
        <p:txBody>
          <a:bodyPr/>
          <a:lstStyle/>
          <a:p>
            <a:fld id="{A9B3E921-D838-4429-8E92-8D29A7E59C13}" type="slidenum">
              <a:rPr lang="en-US" altLang="en-US"/>
              <a:pPr/>
              <a:t>19</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noFill/>
          <a:ln>
            <a:miter lim="800000"/>
            <a:headEnd/>
            <a:tailEnd/>
          </a:ln>
        </p:spPr>
        <p:txBody>
          <a:bodyPr/>
          <a:lstStyle/>
          <a:p>
            <a:fld id="{BDC3B38A-21DC-49E5-A239-8D0C33331620}" type="slidenum">
              <a:rPr lang="en-US" altLang="en-US"/>
              <a:pPr/>
              <a:t>20</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196" name="Slide Number Placeholder 3"/>
          <p:cNvSpPr>
            <a:spLocks noGrp="1"/>
          </p:cNvSpPr>
          <p:nvPr>
            <p:ph type="sldNum" sz="quarter" idx="5"/>
          </p:nvPr>
        </p:nvSpPr>
        <p:spPr bwMode="auto">
          <a:noFill/>
          <a:ln>
            <a:miter lim="800000"/>
            <a:headEnd/>
            <a:tailEnd/>
          </a:ln>
        </p:spPr>
        <p:txBody>
          <a:bodyPr/>
          <a:lstStyle/>
          <a:p>
            <a:fld id="{8344D71D-67FE-490F-AB6E-86A64D1B7928}" type="slidenum">
              <a:rPr lang="en-US" altLang="en-US"/>
              <a:pPr/>
              <a:t>3</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5060" name="Slide Number Placeholder 3"/>
          <p:cNvSpPr>
            <a:spLocks noGrp="1"/>
          </p:cNvSpPr>
          <p:nvPr>
            <p:ph type="sldNum" sz="quarter" idx="5"/>
          </p:nvPr>
        </p:nvSpPr>
        <p:spPr bwMode="auto">
          <a:noFill/>
          <a:ln>
            <a:miter lim="800000"/>
            <a:headEnd/>
            <a:tailEnd/>
          </a:ln>
        </p:spPr>
        <p:txBody>
          <a:bodyPr/>
          <a:lstStyle/>
          <a:p>
            <a:fld id="{E6687A0F-F34B-4821-8ED5-4101F32D1219}" type="slidenum">
              <a:rPr lang="en-US" altLang="en-US"/>
              <a:pPr/>
              <a:t>21</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7108" name="Slide Number Placeholder 3"/>
          <p:cNvSpPr>
            <a:spLocks noGrp="1"/>
          </p:cNvSpPr>
          <p:nvPr>
            <p:ph type="sldNum" sz="quarter" idx="5"/>
          </p:nvPr>
        </p:nvSpPr>
        <p:spPr bwMode="auto">
          <a:noFill/>
          <a:ln>
            <a:miter lim="800000"/>
            <a:headEnd/>
            <a:tailEnd/>
          </a:ln>
        </p:spPr>
        <p:txBody>
          <a:bodyPr/>
          <a:lstStyle/>
          <a:p>
            <a:fld id="{051F8FCC-7146-4FB5-93D7-09573AA0DB90}" type="slidenum">
              <a:rPr lang="en-US" altLang="en-US"/>
              <a:pPr/>
              <a:t>22</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9156" name="Slide Number Placeholder 3"/>
          <p:cNvSpPr>
            <a:spLocks noGrp="1"/>
          </p:cNvSpPr>
          <p:nvPr>
            <p:ph type="sldNum" sz="quarter" idx="5"/>
          </p:nvPr>
        </p:nvSpPr>
        <p:spPr bwMode="auto">
          <a:noFill/>
          <a:ln>
            <a:miter lim="800000"/>
            <a:headEnd/>
            <a:tailEnd/>
          </a:ln>
        </p:spPr>
        <p:txBody>
          <a:bodyPr/>
          <a:lstStyle/>
          <a:p>
            <a:fld id="{CE8B31EB-FD07-44A2-B384-273C9FAFAA48}" type="slidenum">
              <a:rPr lang="en-US" altLang="en-US"/>
              <a:pPr/>
              <a:t>23</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1204" name="Slide Number Placeholder 3"/>
          <p:cNvSpPr>
            <a:spLocks noGrp="1"/>
          </p:cNvSpPr>
          <p:nvPr>
            <p:ph type="sldNum" sz="quarter" idx="5"/>
          </p:nvPr>
        </p:nvSpPr>
        <p:spPr bwMode="auto">
          <a:noFill/>
          <a:ln>
            <a:miter lim="800000"/>
            <a:headEnd/>
            <a:tailEnd/>
          </a:ln>
        </p:spPr>
        <p:txBody>
          <a:bodyPr/>
          <a:lstStyle/>
          <a:p>
            <a:fld id="{26F2A71A-4711-445C-AB27-ABDEA0B707D1}" type="slidenum">
              <a:rPr lang="en-US" altLang="en-US"/>
              <a:pPr/>
              <a:t>24</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3252" name="Slide Number Placeholder 3"/>
          <p:cNvSpPr>
            <a:spLocks noGrp="1"/>
          </p:cNvSpPr>
          <p:nvPr>
            <p:ph type="sldNum" sz="quarter" idx="5"/>
          </p:nvPr>
        </p:nvSpPr>
        <p:spPr bwMode="auto">
          <a:noFill/>
          <a:ln>
            <a:miter lim="800000"/>
            <a:headEnd/>
            <a:tailEnd/>
          </a:ln>
        </p:spPr>
        <p:txBody>
          <a:bodyPr/>
          <a:lstStyle/>
          <a:p>
            <a:fld id="{EDAA6105-7D73-438F-9F35-0840FF321D37}" type="slidenum">
              <a:rPr lang="en-US" altLang="en-US"/>
              <a:pPr/>
              <a:t>25</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5300" name="Slide Number Placeholder 3"/>
          <p:cNvSpPr>
            <a:spLocks noGrp="1"/>
          </p:cNvSpPr>
          <p:nvPr>
            <p:ph type="sldNum" sz="quarter" idx="5"/>
          </p:nvPr>
        </p:nvSpPr>
        <p:spPr bwMode="auto">
          <a:noFill/>
          <a:ln>
            <a:miter lim="800000"/>
            <a:headEnd/>
            <a:tailEnd/>
          </a:ln>
        </p:spPr>
        <p:txBody>
          <a:bodyPr/>
          <a:lstStyle/>
          <a:p>
            <a:fld id="{FE66277B-D02E-4481-AC59-5B8E5029409C}" type="slidenum">
              <a:rPr lang="en-US" altLang="en-US"/>
              <a:pPr/>
              <a:t>26</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0244" name="Slide Number Placeholder 3"/>
          <p:cNvSpPr>
            <a:spLocks noGrp="1"/>
          </p:cNvSpPr>
          <p:nvPr>
            <p:ph type="sldNum" sz="quarter" idx="5"/>
          </p:nvPr>
        </p:nvSpPr>
        <p:spPr bwMode="auto">
          <a:noFill/>
          <a:ln>
            <a:miter lim="800000"/>
            <a:headEnd/>
            <a:tailEnd/>
          </a:ln>
        </p:spPr>
        <p:txBody>
          <a:bodyPr/>
          <a:lstStyle/>
          <a:p>
            <a:fld id="{4A9CEC54-7144-48B6-B9D5-3A6D2DDC7D89}" type="slidenum">
              <a:rPr lang="en-US" altLang="en-US"/>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2292" name="Slide Number Placeholder 3"/>
          <p:cNvSpPr>
            <a:spLocks noGrp="1"/>
          </p:cNvSpPr>
          <p:nvPr>
            <p:ph type="sldNum" sz="quarter" idx="5"/>
          </p:nvPr>
        </p:nvSpPr>
        <p:spPr bwMode="auto">
          <a:noFill/>
          <a:ln>
            <a:miter lim="800000"/>
            <a:headEnd/>
            <a:tailEnd/>
          </a:ln>
        </p:spPr>
        <p:txBody>
          <a:bodyPr/>
          <a:lstStyle/>
          <a:p>
            <a:fld id="{3983C59D-38AD-4B9E-9C61-50CE90E26BA0}" type="slidenum">
              <a:rPr lang="en-US" altLang="en-US"/>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noFill/>
          <a:ln>
            <a:miter lim="800000"/>
            <a:headEnd/>
            <a:tailEnd/>
          </a:ln>
        </p:spPr>
        <p:txBody>
          <a:bodyPr/>
          <a:lstStyle/>
          <a:p>
            <a:fld id="{8B22EB4F-1AF9-4932-BB29-BF36A4BCE963}" type="slidenum">
              <a:rPr lang="en-US" altLang="en-US"/>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ln>
            <a:miter lim="800000"/>
            <a:headEnd/>
            <a:tailEnd/>
          </a:ln>
        </p:spPr>
        <p:txBody>
          <a:bodyPr/>
          <a:lstStyle/>
          <a:p>
            <a:fld id="{BF5A9914-A854-44CB-BC0E-29D3926BFA49}" type="slidenum">
              <a:rPr lang="en-US" altLang="en-US"/>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ln>
            <a:miter lim="800000"/>
            <a:headEnd/>
            <a:tailEnd/>
          </a:ln>
        </p:spPr>
        <p:txBody>
          <a:bodyPr/>
          <a:lstStyle/>
          <a:p>
            <a:fld id="{1180F225-0E01-43E2-A05F-7E0D9EDF6788}" type="slidenum">
              <a:rPr lang="en-US" altLang="en-US"/>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ln>
            <a:miter lim="800000"/>
            <a:headEnd/>
            <a:tailEnd/>
          </a:ln>
        </p:spPr>
        <p:txBody>
          <a:bodyPr/>
          <a:lstStyle/>
          <a:p>
            <a:fld id="{BE2320F3-9C18-44E2-84D6-EE34A1F2B7E0}" type="slidenum">
              <a:rPr lang="en-US" altLang="en-US"/>
              <a:pPr/>
              <a:t>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ln>
            <a:miter lim="800000"/>
            <a:headEnd/>
            <a:tailEnd/>
          </a:ln>
        </p:spPr>
        <p:txBody>
          <a:bodyPr/>
          <a:lstStyle/>
          <a:p>
            <a:fld id="{2C057ED8-AC6A-4C96-AD0C-4869049EEA85}" type="slidenum">
              <a:rPr lang="en-US" altLang="en-US"/>
              <a:pPr/>
              <a:t>10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B2C7498-C05A-4E22-8C4F-0AD89054F5B5}" type="datetimeFigureOut">
              <a:rPr lang="en-GB"/>
              <a:pPr>
                <a:defRPr/>
              </a:pPr>
              <a:t>17/06/2017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2BF39DD5-30A6-4EA3-8AB6-9B58048D2DAB}" type="slidenum">
              <a:rPr lang="en-GB" altLang="en-US"/>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EAB8810-0BEB-4A5B-9228-A6A43B84D400}" type="datetimeFigureOut">
              <a:rPr lang="en-GB"/>
              <a:pPr>
                <a:defRPr/>
              </a:pPr>
              <a:t>17/06/2017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A516A50-9629-4D37-BAC1-B52E2E2E22AF}" type="slidenum">
              <a:rPr lang="en-GB" altLang="en-US"/>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2677168-14F2-482A-B8ED-8DA98D0BD30E}" type="datetimeFigureOut">
              <a:rPr lang="en-GB"/>
              <a:pPr>
                <a:defRPr/>
              </a:pPr>
              <a:t>17/06/2017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86230F1-162C-4BBD-A75B-BC57B3C80718}" type="slidenum">
              <a:rPr lang="en-GB" altLang="en-US"/>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AD77631-8E00-413E-8584-D879648DDDCE}" type="datetimeFigureOut">
              <a:rPr lang="en-GB"/>
              <a:pPr>
                <a:defRPr/>
              </a:pPr>
              <a:t>17/06/2017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B09F42CA-3779-44B5-A594-C3E6A16301C0}" type="slidenum">
              <a:rPr lang="en-GB" altLang="en-US"/>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CDEF6E4-9BA6-49DE-A42B-311539F5B413}" type="datetimeFigureOut">
              <a:rPr lang="en-GB"/>
              <a:pPr>
                <a:defRPr/>
              </a:pPr>
              <a:t>17/06/2017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73BEDA5-C6A6-45EA-A2F9-A881EE0B5B9A}" type="slidenum">
              <a:rPr lang="en-GB" altLang="en-US"/>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85777F9-66B2-43BE-A5BC-0320463D9666}" type="datetimeFigureOut">
              <a:rPr lang="en-GB"/>
              <a:pPr>
                <a:defRPr/>
              </a:pPr>
              <a:t>17/06/2017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727FB26-DFFA-46D8-B7D9-893CAD6F8DB5}" type="slidenum">
              <a:rPr lang="en-GB" altLang="en-US"/>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AB421439-2986-45B3-BA24-8329B44F31D4}" type="datetimeFigureOut">
              <a:rPr lang="en-GB"/>
              <a:pPr>
                <a:defRPr/>
              </a:pPr>
              <a:t>17/06/2017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0DB5A8A9-4F24-43D8-B145-62D90AB1F47C}" type="slidenum">
              <a:rPr lang="en-GB" altLang="en-US"/>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72C1FD1-3FA9-4DFB-B02C-6D3C070D1398}" type="datetimeFigureOut">
              <a:rPr lang="en-GB"/>
              <a:pPr>
                <a:defRPr/>
              </a:pPr>
              <a:t>17/06/2017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D8F185B2-79C8-42B8-A948-CF78976134FF}" type="slidenum">
              <a:rPr lang="en-GB" altLang="en-US"/>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05E132B-FD99-4598-AFAE-0F14794E38FE}" type="datetimeFigureOut">
              <a:rPr lang="en-GB"/>
              <a:pPr>
                <a:defRPr/>
              </a:pPr>
              <a:t>17/06/2017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178B39B4-3566-40F4-884C-129B8ED5B3BE}" type="slidenum">
              <a:rPr lang="en-GB" altLang="en-US"/>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16931D0-D408-4E68-A8F2-163A700F2983}" type="datetimeFigureOut">
              <a:rPr lang="en-GB"/>
              <a:pPr>
                <a:defRPr/>
              </a:pPr>
              <a:t>17/06/2017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1684E310-E274-4D0E-AD1F-A36594997457}" type="slidenum">
              <a:rPr lang="en-GB" altLang="en-US"/>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8F302B-CB5D-4791-8ABE-2D1EDBE00CF0}" type="datetimeFigureOut">
              <a:rPr lang="en-GB"/>
              <a:pPr>
                <a:defRPr/>
              </a:pPr>
              <a:t>17/06/2017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BB65CA9-CFD2-4010-AECA-7B3C525F1E7A}" type="slidenum">
              <a:rPr lang="en-GB" altLang="en-US"/>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01F9DB5-843C-4A53-B561-214E88962A22}" type="datetimeFigureOut">
              <a:rPr lang="en-GB"/>
              <a:pPr>
                <a:defRPr/>
              </a:pPr>
              <a:t>17/06/2017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59724EF-D902-437D-993C-824E1AC6F4DE}"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slide" Target="slide20.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slide" Target="slide26.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93448" y="1273215"/>
            <a:ext cx="9144000" cy="951958"/>
          </a:xfrm>
        </p:spPr>
        <p:txBody>
          <a:bodyPr/>
          <a:lstStyle/>
          <a:p>
            <a:r>
              <a:rPr lang="cs-CZ" sz="2000" b="1" dirty="0" err="1" smtClean="0"/>
              <a:t>Upper</a:t>
            </a:r>
            <a:r>
              <a:rPr lang="cs-CZ" sz="2000" b="1" dirty="0" smtClean="0"/>
              <a:t>-</a:t>
            </a:r>
            <a:r>
              <a:rPr lang="cs-CZ" sz="2000" b="1" dirty="0" err="1" smtClean="0"/>
              <a:t>intermediate</a:t>
            </a:r>
            <a:r>
              <a:rPr lang="cs-CZ" sz="2000" b="1" dirty="0" smtClean="0"/>
              <a:t> </a:t>
            </a:r>
            <a:r>
              <a:rPr lang="cs-CZ" sz="2000" b="1" dirty="0" err="1" smtClean="0"/>
              <a:t>level</a:t>
            </a:r>
            <a:endParaRPr lang="cs-CZ" sz="2000" b="1" dirty="0"/>
          </a:p>
        </p:txBody>
      </p:sp>
      <p:sp>
        <p:nvSpPr>
          <p:cNvPr id="3" name="Podnadpis 2"/>
          <p:cNvSpPr>
            <a:spLocks noGrp="1"/>
          </p:cNvSpPr>
          <p:nvPr>
            <p:ph type="subTitle" idx="1"/>
          </p:nvPr>
        </p:nvSpPr>
        <p:spPr>
          <a:xfrm>
            <a:off x="1477702" y="2456145"/>
            <a:ext cx="9144000" cy="1655762"/>
          </a:xfrm>
        </p:spPr>
        <p:txBody>
          <a:bodyPr/>
          <a:lstStyle/>
          <a:p>
            <a:r>
              <a:rPr lang="cs-CZ" b="1" cap="all" dirty="0" smtClean="0">
                <a:latin typeface="AR BLANCA" pitchFamily="2" charset="0"/>
              </a:rPr>
              <a:t>Sentence </a:t>
            </a:r>
            <a:r>
              <a:rPr lang="cs-CZ" b="1" cap="all" dirty="0" err="1" smtClean="0">
                <a:latin typeface="AR BLANCA" pitchFamily="2" charset="0"/>
              </a:rPr>
              <a:t>transformations</a:t>
            </a:r>
            <a:r>
              <a:rPr lang="cs-CZ" b="1" cap="all" dirty="0" smtClean="0">
                <a:latin typeface="AR BLANCA" pitchFamily="2" charset="0"/>
              </a:rPr>
              <a:t> </a:t>
            </a:r>
            <a:r>
              <a:rPr lang="cs-CZ" b="1" cap="all" dirty="0" err="1" smtClean="0">
                <a:latin typeface="AR BLANCA" pitchFamily="2" charset="0"/>
              </a:rPr>
              <a:t>with</a:t>
            </a:r>
            <a:r>
              <a:rPr lang="cs-CZ" b="1" cap="all" dirty="0" smtClean="0">
                <a:latin typeface="AR BLANCA" pitchFamily="2" charset="0"/>
              </a:rPr>
              <a:t> </a:t>
            </a:r>
            <a:r>
              <a:rPr lang="cs-CZ" b="1" cap="all" dirty="0" err="1" smtClean="0">
                <a:latin typeface="AR BLANCA" pitchFamily="2" charset="0"/>
              </a:rPr>
              <a:t>timers</a:t>
            </a:r>
            <a:endParaRPr lang="cs-CZ" b="1" cap="all" dirty="0">
              <a:latin typeface="AR BLANCA" pitchFamily="2" charset="0"/>
            </a:endParaRPr>
          </a:p>
        </p:txBody>
      </p:sp>
      <p:sp>
        <p:nvSpPr>
          <p:cNvPr id="78849" name="Rectangle 1"/>
          <p:cNvSpPr>
            <a:spLocks noChangeArrowheads="1"/>
          </p:cNvSpPr>
          <p:nvPr/>
        </p:nvSpPr>
        <p:spPr bwMode="auto">
          <a:xfrm>
            <a:off x="0" y="5694744"/>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pic>
        <p:nvPicPr>
          <p:cNvPr id="5" name="Obrázek 2" descr="http://www.naerasmusplus.cz/file/1997/logo_e-_barevn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55512" y="308839"/>
            <a:ext cx="2219325" cy="63817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21511"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21513"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It is thought that one in every five people cannot control how much they spend.</a:t>
            </a:r>
          </a:p>
        </p:txBody>
      </p:sp>
      <p:sp>
        <p:nvSpPr>
          <p:cNvPr id="21514" name="TextBox 10"/>
          <p:cNvSpPr txBox="1">
            <a:spLocks noChangeArrowheads="1"/>
          </p:cNvSpPr>
          <p:nvPr/>
        </p:nvSpPr>
        <p:spPr bwMode="auto">
          <a:xfrm>
            <a:off x="3475038" y="1679575"/>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UNABLE</a:t>
            </a:r>
          </a:p>
        </p:txBody>
      </p:sp>
      <p:sp>
        <p:nvSpPr>
          <p:cNvPr id="21515"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One in every five people is thought</a:t>
            </a:r>
          </a:p>
          <a:p>
            <a:pPr eaLnBrk="1" hangingPunct="1"/>
            <a:r>
              <a:rPr lang="en-GB" altLang="en-US" sz="3200"/>
              <a:t>_______________________________________ their spending under control.</a:t>
            </a:r>
          </a:p>
        </p:txBody>
      </p:sp>
      <p:sp>
        <p:nvSpPr>
          <p:cNvPr id="21516"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7</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1578"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23559"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23561"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My passport needs renewing because I’m going abroad this summer.</a:t>
            </a:r>
          </a:p>
        </p:txBody>
      </p:sp>
      <p:sp>
        <p:nvSpPr>
          <p:cNvPr id="23562" name="TextBox 10"/>
          <p:cNvSpPr txBox="1">
            <a:spLocks noChangeArrowheads="1"/>
          </p:cNvSpPr>
          <p:nvPr/>
        </p:nvSpPr>
        <p:spPr bwMode="auto">
          <a:xfrm>
            <a:off x="3475038" y="1679575"/>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GET</a:t>
            </a:r>
          </a:p>
        </p:txBody>
      </p:sp>
      <p:sp>
        <p:nvSpPr>
          <p:cNvPr id="23563"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I need</a:t>
            </a:r>
          </a:p>
          <a:p>
            <a:pPr eaLnBrk="1" hangingPunct="1"/>
            <a:r>
              <a:rPr lang="en-GB" altLang="en-US" sz="3200"/>
              <a:t>_______________________________________ because I’m going abroad this summer.</a:t>
            </a:r>
          </a:p>
        </p:txBody>
      </p:sp>
      <p:sp>
        <p:nvSpPr>
          <p:cNvPr id="23564"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8</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727"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25607"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25609"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dirty="0"/>
              <a:t>We didn’t stay long at the party because it was very noisy.</a:t>
            </a:r>
          </a:p>
        </p:txBody>
      </p:sp>
      <p:sp>
        <p:nvSpPr>
          <p:cNvPr id="25610" name="TextBox 10"/>
          <p:cNvSpPr txBox="1">
            <a:spLocks noChangeArrowheads="1"/>
          </p:cNvSpPr>
          <p:nvPr/>
        </p:nvSpPr>
        <p:spPr bwMode="auto">
          <a:xfrm>
            <a:off x="3475038" y="1679575"/>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SO</a:t>
            </a:r>
          </a:p>
        </p:txBody>
      </p:sp>
      <p:sp>
        <p:nvSpPr>
          <p:cNvPr id="25611"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If </a:t>
            </a:r>
          </a:p>
          <a:p>
            <a:pPr eaLnBrk="1" hangingPunct="1"/>
            <a:r>
              <a:rPr lang="en-GB" altLang="en-US" sz="3200"/>
              <a:t>_______________________________________ noise, we might have stayed longer at the party.</a:t>
            </a:r>
          </a:p>
        </p:txBody>
      </p:sp>
      <p:sp>
        <p:nvSpPr>
          <p:cNvPr id="25612"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9</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9451"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27655"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27657"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The number of people applying for university grants fell last year.</a:t>
            </a:r>
          </a:p>
        </p:txBody>
      </p:sp>
      <p:sp>
        <p:nvSpPr>
          <p:cNvPr id="27658" name="TextBox 10"/>
          <p:cNvSpPr txBox="1">
            <a:spLocks noChangeArrowheads="1"/>
          </p:cNvSpPr>
          <p:nvPr/>
        </p:nvSpPr>
        <p:spPr bwMode="auto">
          <a:xfrm>
            <a:off x="3475038" y="1701800"/>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FALL</a:t>
            </a:r>
          </a:p>
        </p:txBody>
      </p:sp>
      <p:sp>
        <p:nvSpPr>
          <p:cNvPr id="27659" name="TextBox 11"/>
          <p:cNvSpPr txBox="1">
            <a:spLocks noChangeArrowheads="1"/>
          </p:cNvSpPr>
          <p:nvPr/>
        </p:nvSpPr>
        <p:spPr bwMode="auto">
          <a:xfrm>
            <a:off x="3608388" y="2560638"/>
            <a:ext cx="8162925" cy="2062162"/>
          </a:xfrm>
          <a:prstGeom prst="rect">
            <a:avLst/>
          </a:prstGeom>
          <a:noFill/>
          <a:ln w="9525">
            <a:noFill/>
            <a:miter lim="800000"/>
            <a:headEnd/>
            <a:tailEnd/>
          </a:ln>
        </p:spPr>
        <p:txBody>
          <a:bodyPr>
            <a:spAutoFit/>
          </a:bodyPr>
          <a:lstStyle/>
          <a:p>
            <a:pPr eaLnBrk="1" hangingPunct="1"/>
            <a:r>
              <a:rPr lang="en-GB" altLang="en-US" sz="3200"/>
              <a:t>There</a:t>
            </a:r>
          </a:p>
          <a:p>
            <a:pPr eaLnBrk="1" hangingPunct="1"/>
            <a:r>
              <a:rPr lang="en-GB" altLang="en-US" sz="3200"/>
              <a:t>_______________________________________ number of people applying for university grants last year.</a:t>
            </a:r>
          </a:p>
        </p:txBody>
      </p:sp>
      <p:sp>
        <p:nvSpPr>
          <p:cNvPr id="27660"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10</a:t>
            </a:r>
          </a:p>
        </p:txBody>
      </p:sp>
      <p:sp>
        <p:nvSpPr>
          <p:cNvPr id="13" name="TextBox 12"/>
          <p:cNvSpPr txBox="1"/>
          <p:nvPr/>
        </p:nvSpPr>
        <p:spPr>
          <a:xfrm>
            <a:off x="7839075" y="5510213"/>
            <a:ext cx="3333750" cy="369887"/>
          </a:xfrm>
          <a:prstGeom prst="rect">
            <a:avLst/>
          </a:prstGeom>
          <a:solidFill>
            <a:schemeClr val="accent4">
              <a:lumMod val="40000"/>
              <a:lumOff val="60000"/>
            </a:schemeClr>
          </a:solidFill>
        </p:spPr>
        <p:txBody>
          <a:bodyPr>
            <a:spAutoFit/>
          </a:bodyPr>
          <a:lstStyle/>
          <a:p>
            <a:pPr>
              <a:defRPr/>
            </a:pPr>
            <a:r>
              <a:rPr lang="en-GB" dirty="0">
                <a:latin typeface="Calibri" panose="020F0502020204030204" pitchFamily="34" charset="0"/>
              </a:rPr>
              <a:t>Check answers 6-10 </a:t>
            </a:r>
            <a:r>
              <a:rPr lang="en-GB" dirty="0">
                <a:latin typeface="Calibri" panose="020F0502020204030204" pitchFamily="34" charset="0"/>
                <a:hlinkClick r:id="rId4" action="ppaction://hlinksldjump"/>
              </a:rPr>
              <a:t>CLICK HERE</a:t>
            </a:r>
            <a:endParaRPr lang="en-GB" dirty="0">
              <a:latin typeface="Calibri" panose="020F0502020204030204" pitchFamily="34" charset="0"/>
            </a:endParaRPr>
          </a:p>
        </p:txBody>
      </p:sp>
      <p:pic>
        <p:nvPicPr>
          <p:cNvPr id="14" name="Obrázek 2" descr="http://www.naerasmusplus.cz/file/1997/logo_e-_barevne.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094" y="0"/>
            <a:ext cx="2219325" cy="638175"/>
          </a:xfrm>
          <a:prstGeom prst="rect">
            <a:avLst/>
          </a:prstGeom>
          <a:noFill/>
          <a:ln>
            <a:noFill/>
          </a:ln>
        </p:spPr>
      </p:pic>
      <p:sp>
        <p:nvSpPr>
          <p:cNvPr id="15" name="Rectangle 1"/>
          <p:cNvSpPr>
            <a:spLocks noChangeArrowheads="1"/>
          </p:cNvSpPr>
          <p:nvPr/>
        </p:nvSpPr>
        <p:spPr bwMode="auto">
          <a:xfrm>
            <a:off x="3559215" y="5842850"/>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GB" altLang="en-US" smtClean="0"/>
              <a:t>Answers 6-10</a:t>
            </a:r>
          </a:p>
        </p:txBody>
      </p:sp>
      <p:sp>
        <p:nvSpPr>
          <p:cNvPr id="29699" name="Content Placeholder 2"/>
          <p:cNvSpPr>
            <a:spLocks noGrp="1"/>
          </p:cNvSpPr>
          <p:nvPr>
            <p:ph idx="1"/>
          </p:nvPr>
        </p:nvSpPr>
        <p:spPr>
          <a:xfrm>
            <a:off x="823913" y="1798638"/>
            <a:ext cx="10515600" cy="4351337"/>
          </a:xfrm>
        </p:spPr>
        <p:txBody>
          <a:bodyPr/>
          <a:lstStyle/>
          <a:p>
            <a:pPr marL="514350" indent="-514350" eaLnBrk="1" hangingPunct="1">
              <a:buFont typeface="Arial" charset="0"/>
              <a:buAutoNum type="arabicParenR" startAt="6"/>
            </a:pPr>
            <a:r>
              <a:rPr lang="en-GB" altLang="en-US" dirty="0" smtClean="0"/>
              <a:t>In spite of never having</a:t>
            </a:r>
          </a:p>
          <a:p>
            <a:pPr marL="514350" indent="-514350" eaLnBrk="1" hangingPunct="1">
              <a:buFont typeface="Arial" charset="0"/>
              <a:buAutoNum type="arabicParenR" startAt="6"/>
            </a:pPr>
            <a:r>
              <a:rPr lang="en-GB" altLang="en-US" dirty="0" smtClean="0"/>
              <a:t>to be unable to keep</a:t>
            </a:r>
          </a:p>
          <a:p>
            <a:pPr marL="514350" indent="-514350" eaLnBrk="1" hangingPunct="1">
              <a:buFont typeface="Arial" charset="0"/>
              <a:buAutoNum type="arabicParenR" startAt="6"/>
            </a:pPr>
            <a:r>
              <a:rPr lang="en-GB" altLang="en-US" dirty="0" smtClean="0"/>
              <a:t>to get my passport renewed</a:t>
            </a:r>
          </a:p>
          <a:p>
            <a:pPr marL="514350" indent="-514350" eaLnBrk="1" hangingPunct="1">
              <a:buFont typeface="Arial" charset="0"/>
              <a:buAutoNum type="arabicParenR" startAt="6"/>
            </a:pPr>
            <a:r>
              <a:rPr lang="en-GB" altLang="en-US" dirty="0" smtClean="0"/>
              <a:t>there hadn’t been so much</a:t>
            </a:r>
          </a:p>
          <a:p>
            <a:pPr marL="514350" indent="-514350" eaLnBrk="1" hangingPunct="1">
              <a:buFont typeface="Arial" charset="0"/>
              <a:buAutoNum type="arabicParenR" startAt="6"/>
            </a:pPr>
            <a:r>
              <a:rPr lang="en-GB" altLang="en-US" dirty="0" smtClean="0"/>
              <a:t> was/ had been a fall in the </a:t>
            </a:r>
          </a:p>
          <a:p>
            <a:pPr marL="514350" indent="-514350" eaLnBrk="1" hangingPunct="1">
              <a:buFont typeface="Arial" charset="0"/>
              <a:buAutoNum type="arabicParenR" startAt="6"/>
            </a:pPr>
            <a:endParaRPr lang="en-GB" altLang="en-US" dirty="0" smtClean="0"/>
          </a:p>
          <a:p>
            <a:pPr marL="514350" indent="-514350" eaLnBrk="1" hangingPunct="1">
              <a:buFont typeface="Arial" charset="0"/>
              <a:buAutoNum type="arabicParenR" startAt="6"/>
            </a:pPr>
            <a:endParaRPr lang="en-GB" altLang="en-US" dirty="0" smtClean="0"/>
          </a:p>
        </p:txBody>
      </p:sp>
      <p:sp>
        <p:nvSpPr>
          <p:cNvPr id="29700" name="TextBox 1"/>
          <p:cNvSpPr txBox="1">
            <a:spLocks noChangeArrowheads="1"/>
          </p:cNvSpPr>
          <p:nvPr/>
        </p:nvSpPr>
        <p:spPr bwMode="auto">
          <a:xfrm>
            <a:off x="8497888" y="257175"/>
            <a:ext cx="3367087" cy="368300"/>
          </a:xfrm>
          <a:prstGeom prst="rect">
            <a:avLst/>
          </a:prstGeom>
          <a:noFill/>
          <a:ln w="9525">
            <a:noFill/>
            <a:miter lim="800000"/>
            <a:headEnd/>
            <a:tailEnd/>
          </a:ln>
        </p:spPr>
        <p:txBody>
          <a:bodyPr>
            <a:spAutoFit/>
          </a:bodyPr>
          <a:lstStyle/>
          <a:p>
            <a:r>
              <a:rPr lang="en-GB" altLang="en-US"/>
              <a:t>Go to question 11 – </a:t>
            </a:r>
            <a:r>
              <a:rPr lang="en-GB" altLang="en-US">
                <a:hlinkClick r:id="rId3" action="ppaction://hlinksldjump"/>
              </a:rPr>
              <a:t>CLICK HERE</a:t>
            </a:r>
            <a:endParaRPr lang="en-GB" altLang="en-US"/>
          </a:p>
        </p:txBody>
      </p:sp>
      <p:pic>
        <p:nvPicPr>
          <p:cNvPr id="5"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2130" y="0"/>
            <a:ext cx="2219325" cy="638175"/>
          </a:xfrm>
          <a:prstGeom prst="rect">
            <a:avLst/>
          </a:prstGeom>
          <a:noFill/>
          <a:ln>
            <a:noFill/>
          </a:ln>
        </p:spPr>
      </p:pic>
      <p:sp>
        <p:nvSpPr>
          <p:cNvPr id="6" name="Rectangle 1"/>
          <p:cNvSpPr>
            <a:spLocks noChangeArrowheads="1"/>
          </p:cNvSpPr>
          <p:nvPr/>
        </p:nvSpPr>
        <p:spPr bwMode="auto">
          <a:xfrm>
            <a:off x="3732836" y="5622931"/>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31751"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31753"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Mr Conrad’s son is becoming quite well-known as an artist.</a:t>
            </a:r>
          </a:p>
        </p:txBody>
      </p:sp>
      <p:sp>
        <p:nvSpPr>
          <p:cNvPr id="31754" name="TextBox 10"/>
          <p:cNvSpPr txBox="1">
            <a:spLocks noChangeArrowheads="1"/>
          </p:cNvSpPr>
          <p:nvPr/>
        </p:nvSpPr>
        <p:spPr bwMode="auto">
          <a:xfrm>
            <a:off x="3475038" y="1679575"/>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NAME</a:t>
            </a:r>
          </a:p>
        </p:txBody>
      </p:sp>
      <p:sp>
        <p:nvSpPr>
          <p:cNvPr id="31755"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Mr Conrad’s son is making</a:t>
            </a:r>
          </a:p>
          <a:p>
            <a:pPr eaLnBrk="1" hangingPunct="1"/>
            <a:r>
              <a:rPr lang="en-GB" altLang="en-US" sz="3200"/>
              <a:t>_______________________________________ himself as an artist.</a:t>
            </a:r>
          </a:p>
        </p:txBody>
      </p:sp>
      <p:sp>
        <p:nvSpPr>
          <p:cNvPr id="31756"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11</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175"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33799"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33801"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Would you mind helping me carry this heavy box to the car?</a:t>
            </a:r>
          </a:p>
        </p:txBody>
      </p:sp>
      <p:sp>
        <p:nvSpPr>
          <p:cNvPr id="33802" name="TextBox 10"/>
          <p:cNvSpPr txBox="1">
            <a:spLocks noChangeArrowheads="1"/>
          </p:cNvSpPr>
          <p:nvPr/>
        </p:nvSpPr>
        <p:spPr bwMode="auto">
          <a:xfrm>
            <a:off x="3475038" y="1701800"/>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GRATEFUL</a:t>
            </a:r>
          </a:p>
        </p:txBody>
      </p:sp>
      <p:sp>
        <p:nvSpPr>
          <p:cNvPr id="33803"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This box is very heavy so I’d </a:t>
            </a:r>
          </a:p>
          <a:p>
            <a:pPr eaLnBrk="1" hangingPunct="1"/>
            <a:r>
              <a:rPr lang="en-GB" altLang="en-US" sz="3200"/>
              <a:t>_______________________________________ help me carry it to the car.</a:t>
            </a:r>
          </a:p>
        </p:txBody>
      </p:sp>
      <p:sp>
        <p:nvSpPr>
          <p:cNvPr id="33804"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12</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5198"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35847"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35849"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By the time we got to the sale, every book had been sold.</a:t>
            </a:r>
          </a:p>
        </p:txBody>
      </p:sp>
      <p:sp>
        <p:nvSpPr>
          <p:cNvPr id="35850" name="TextBox 10"/>
          <p:cNvSpPr txBox="1">
            <a:spLocks noChangeArrowheads="1"/>
          </p:cNvSpPr>
          <p:nvPr/>
        </p:nvSpPr>
        <p:spPr bwMode="auto">
          <a:xfrm>
            <a:off x="3475038" y="1701800"/>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SINGLE</a:t>
            </a:r>
          </a:p>
        </p:txBody>
      </p:sp>
      <p:sp>
        <p:nvSpPr>
          <p:cNvPr id="35851"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By the time we got to the sale, there</a:t>
            </a:r>
          </a:p>
          <a:p>
            <a:pPr eaLnBrk="1" hangingPunct="1"/>
            <a:r>
              <a:rPr lang="en-GB" altLang="en-US" sz="3200"/>
              <a:t>_______________________________________ book left.</a:t>
            </a:r>
          </a:p>
        </p:txBody>
      </p:sp>
      <p:sp>
        <p:nvSpPr>
          <p:cNvPr id="35852"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13</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8819"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37895"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37897"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Rosa found it very difficult to persuade her boss to give her a pay rise.</a:t>
            </a:r>
          </a:p>
        </p:txBody>
      </p:sp>
      <p:sp>
        <p:nvSpPr>
          <p:cNvPr id="37898" name="TextBox 10"/>
          <p:cNvSpPr txBox="1">
            <a:spLocks noChangeArrowheads="1"/>
          </p:cNvSpPr>
          <p:nvPr/>
        </p:nvSpPr>
        <p:spPr bwMode="auto">
          <a:xfrm>
            <a:off x="3475038" y="1701800"/>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GREAT</a:t>
            </a:r>
          </a:p>
        </p:txBody>
      </p:sp>
      <p:sp>
        <p:nvSpPr>
          <p:cNvPr id="37899"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Rosa had</a:t>
            </a:r>
          </a:p>
          <a:p>
            <a:pPr eaLnBrk="1" hangingPunct="1"/>
            <a:r>
              <a:rPr lang="en-GB" altLang="en-US" sz="3200"/>
              <a:t>_______________________________________ her boss to give her a pay rise.</a:t>
            </a:r>
          </a:p>
        </p:txBody>
      </p:sp>
      <p:sp>
        <p:nvSpPr>
          <p:cNvPr id="37900"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14</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0945"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39943"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39945"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The man claimed that he had been nowhere near the factory at the time of the break-in.</a:t>
            </a:r>
          </a:p>
        </p:txBody>
      </p:sp>
      <p:sp>
        <p:nvSpPr>
          <p:cNvPr id="39946" name="TextBox 10"/>
          <p:cNvSpPr txBox="1">
            <a:spLocks noChangeArrowheads="1"/>
          </p:cNvSpPr>
          <p:nvPr/>
        </p:nvSpPr>
        <p:spPr bwMode="auto">
          <a:xfrm>
            <a:off x="3475038" y="1701800"/>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TO</a:t>
            </a:r>
          </a:p>
        </p:txBody>
      </p:sp>
      <p:sp>
        <p:nvSpPr>
          <p:cNvPr id="39947"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The man claimed not</a:t>
            </a:r>
          </a:p>
          <a:p>
            <a:pPr eaLnBrk="1" hangingPunct="1"/>
            <a:r>
              <a:rPr lang="en-GB" altLang="en-US" sz="3200"/>
              <a:t>_______________________________________ near the factory at the time of the break-in.</a:t>
            </a:r>
          </a:p>
        </p:txBody>
      </p:sp>
      <p:sp>
        <p:nvSpPr>
          <p:cNvPr id="39948"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15</a:t>
            </a:r>
          </a:p>
        </p:txBody>
      </p:sp>
      <p:sp>
        <p:nvSpPr>
          <p:cNvPr id="13" name="TextBox 12"/>
          <p:cNvSpPr txBox="1"/>
          <p:nvPr/>
        </p:nvSpPr>
        <p:spPr>
          <a:xfrm>
            <a:off x="7839075" y="5510213"/>
            <a:ext cx="3333750" cy="369887"/>
          </a:xfrm>
          <a:prstGeom prst="rect">
            <a:avLst/>
          </a:prstGeom>
          <a:solidFill>
            <a:schemeClr val="accent4">
              <a:lumMod val="40000"/>
              <a:lumOff val="60000"/>
            </a:schemeClr>
          </a:solidFill>
        </p:spPr>
        <p:txBody>
          <a:bodyPr>
            <a:spAutoFit/>
          </a:bodyPr>
          <a:lstStyle/>
          <a:p>
            <a:pPr>
              <a:defRPr/>
            </a:pPr>
            <a:r>
              <a:rPr lang="en-GB" dirty="0">
                <a:latin typeface="Calibri" panose="020F0502020204030204" pitchFamily="34" charset="0"/>
              </a:rPr>
              <a:t>Check answers 11-15 </a:t>
            </a:r>
            <a:r>
              <a:rPr lang="en-GB" dirty="0">
                <a:latin typeface="Calibri" panose="020F0502020204030204" pitchFamily="34" charset="0"/>
                <a:hlinkClick r:id="rId4" action="ppaction://hlinksldjump"/>
              </a:rPr>
              <a:t>CLICK HERE</a:t>
            </a:r>
            <a:endParaRPr lang="en-GB" dirty="0">
              <a:latin typeface="Calibri" panose="020F0502020204030204" pitchFamily="34" charset="0"/>
            </a:endParaRPr>
          </a:p>
        </p:txBody>
      </p:sp>
      <p:pic>
        <p:nvPicPr>
          <p:cNvPr id="14" name="Obrázek 2" descr="http://www.naerasmusplus.cz/file/1997/logo_e-_barevne.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12049" y="0"/>
            <a:ext cx="2219325" cy="638175"/>
          </a:xfrm>
          <a:prstGeom prst="rect">
            <a:avLst/>
          </a:prstGeom>
          <a:noFill/>
          <a:ln>
            <a:noFill/>
          </a:ln>
        </p:spPr>
      </p:pic>
      <p:sp>
        <p:nvSpPr>
          <p:cNvPr id="15" name="Rectangle 1"/>
          <p:cNvSpPr>
            <a:spLocks noChangeArrowheads="1"/>
          </p:cNvSpPr>
          <p:nvPr/>
        </p:nvSpPr>
        <p:spPr bwMode="auto">
          <a:xfrm>
            <a:off x="3269848" y="5889149"/>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937549" y="578735"/>
            <a:ext cx="10323653" cy="1053296"/>
          </a:xfrm>
          <a:solidFill>
            <a:schemeClr val="accent2"/>
          </a:solidFill>
        </p:spPr>
        <p:txBody>
          <a:bodyPr/>
          <a:lstStyle/>
          <a:p>
            <a:pPr eaLnBrk="1" hangingPunct="1"/>
            <a:r>
              <a:rPr lang="en-GB" altLang="en-US" dirty="0" smtClean="0"/>
              <a:t>The timer: </a:t>
            </a:r>
            <a:r>
              <a:rPr lang="en-GB" altLang="en-US" sz="1800" dirty="0" smtClean="0"/>
              <a:t>when ready to transform the sentence, click on the timer for a 1 minute slot.  If 			            finished before then, click the screen again to stop the timer.  SIMPLE!</a:t>
            </a:r>
            <a:endParaRPr lang="en-GB" altLang="en-US" dirty="0" smtClean="0"/>
          </a:p>
        </p:txBody>
      </p:sp>
      <p:sp>
        <p:nvSpPr>
          <p:cNvPr id="3" name="Content Placeholder 2"/>
          <p:cNvSpPr>
            <a:spLocks noGrp="1"/>
          </p:cNvSpPr>
          <p:nvPr>
            <p:ph idx="1"/>
          </p:nvPr>
        </p:nvSpPr>
        <p:spPr>
          <a:xfrm>
            <a:off x="988671" y="1790901"/>
            <a:ext cx="10331370" cy="419321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3455988" y="3968750"/>
            <a:ext cx="2232025" cy="1547813"/>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3455988" y="2384425"/>
            <a:ext cx="2232025" cy="1549400"/>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3779837" y="4706938"/>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3402013" y="2349500"/>
            <a:ext cx="2339975" cy="3203575"/>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5128" name="TextBox 7"/>
          <p:cNvSpPr txBox="1">
            <a:spLocks noChangeArrowheads="1"/>
          </p:cNvSpPr>
          <p:nvPr/>
        </p:nvSpPr>
        <p:spPr bwMode="auto">
          <a:xfrm>
            <a:off x="4037013" y="2565400"/>
            <a:ext cx="1069975" cy="368300"/>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3937000" y="4724400"/>
            <a:ext cx="1270000" cy="823913"/>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5130" name="TextBox 1"/>
          <p:cNvSpPr txBox="1">
            <a:spLocks noChangeArrowheads="1"/>
          </p:cNvSpPr>
          <p:nvPr/>
        </p:nvSpPr>
        <p:spPr bwMode="auto">
          <a:xfrm>
            <a:off x="7483475" y="2711450"/>
            <a:ext cx="3244850" cy="2584450"/>
          </a:xfrm>
          <a:prstGeom prst="rect">
            <a:avLst/>
          </a:prstGeom>
          <a:solidFill>
            <a:schemeClr val="accent2"/>
          </a:solidFill>
          <a:ln w="9525">
            <a:noFill/>
            <a:miter lim="800000"/>
            <a:headEnd/>
            <a:tailEnd/>
          </a:ln>
        </p:spPr>
        <p:txBody>
          <a:bodyPr>
            <a:spAutoFit/>
          </a:bodyPr>
          <a:lstStyle/>
          <a:p>
            <a:r>
              <a:rPr lang="en-GB" altLang="en-US"/>
              <a:t>Individually, write down the missing words (between 3 and 6) and then compare with your group.  Discuss the options you have and choose the best answer and why.  Continue with the quiz and check answers at the end of each set of 5 questions.</a:t>
            </a:r>
          </a:p>
        </p:txBody>
      </p:sp>
      <p:pic>
        <p:nvPicPr>
          <p:cNvPr id="11"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43937" y="0"/>
            <a:ext cx="1993197" cy="512964"/>
          </a:xfrm>
          <a:prstGeom prst="rect">
            <a:avLst/>
          </a:prstGeom>
          <a:noFill/>
          <a:ln>
            <a:noFill/>
          </a:ln>
        </p:spPr>
      </p:pic>
      <p:sp>
        <p:nvSpPr>
          <p:cNvPr id="12" name="Rectangle 1"/>
          <p:cNvSpPr>
            <a:spLocks noChangeArrowheads="1"/>
          </p:cNvSpPr>
          <p:nvPr/>
        </p:nvSpPr>
        <p:spPr bwMode="auto">
          <a:xfrm>
            <a:off x="3860157" y="6028045"/>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GB" altLang="en-US" smtClean="0"/>
              <a:t>Answers 11-15</a:t>
            </a:r>
          </a:p>
        </p:txBody>
      </p:sp>
      <p:sp>
        <p:nvSpPr>
          <p:cNvPr id="41987" name="Content Placeholder 2"/>
          <p:cNvSpPr>
            <a:spLocks noGrp="1"/>
          </p:cNvSpPr>
          <p:nvPr>
            <p:ph idx="1"/>
          </p:nvPr>
        </p:nvSpPr>
        <p:spPr/>
        <p:txBody>
          <a:bodyPr/>
          <a:lstStyle/>
          <a:p>
            <a:pPr marL="514350" indent="-514350" eaLnBrk="1" hangingPunct="1">
              <a:buFont typeface="Arial" charset="0"/>
              <a:buAutoNum type="arabicParenR" startAt="11"/>
            </a:pPr>
            <a:r>
              <a:rPr lang="en-GB" altLang="en-US" dirty="0" smtClean="0"/>
              <a:t>quite a name for</a:t>
            </a:r>
          </a:p>
          <a:p>
            <a:pPr marL="514350" indent="-514350" eaLnBrk="1" hangingPunct="1">
              <a:buFont typeface="Arial" charset="0"/>
              <a:buAutoNum type="arabicParenR" startAt="11"/>
            </a:pPr>
            <a:r>
              <a:rPr lang="en-GB" altLang="en-US" dirty="0" smtClean="0"/>
              <a:t>be grateful if you could/ would</a:t>
            </a:r>
          </a:p>
          <a:p>
            <a:pPr marL="514350" indent="-514350" eaLnBrk="1" hangingPunct="1">
              <a:buFont typeface="Arial" charset="0"/>
              <a:buAutoNum type="arabicParenR" startAt="11"/>
            </a:pPr>
            <a:r>
              <a:rPr lang="en-GB" altLang="en-US" dirty="0" smtClean="0"/>
              <a:t>wasn’t one/ a single</a:t>
            </a:r>
          </a:p>
          <a:p>
            <a:pPr marL="514350" indent="-514350" eaLnBrk="1" hangingPunct="1">
              <a:buFont typeface="Arial" charset="0"/>
              <a:buAutoNum type="arabicParenR" startAt="11"/>
            </a:pPr>
            <a:r>
              <a:rPr lang="en-GB" altLang="en-US" dirty="0" smtClean="0"/>
              <a:t>great difficulty in persuading</a:t>
            </a:r>
          </a:p>
          <a:p>
            <a:pPr marL="514350" indent="-514350" eaLnBrk="1" hangingPunct="1">
              <a:buFont typeface="Arial" charset="0"/>
              <a:buAutoNum type="arabicParenR" startAt="11"/>
            </a:pPr>
            <a:r>
              <a:rPr lang="en-GB" altLang="en-US" dirty="0" smtClean="0"/>
              <a:t>to have been anywhere</a:t>
            </a:r>
          </a:p>
          <a:p>
            <a:pPr marL="514350" indent="-514350" eaLnBrk="1" hangingPunct="1">
              <a:buFont typeface="Arial" charset="0"/>
              <a:buAutoNum type="arabicParenR" startAt="11"/>
            </a:pPr>
            <a:endParaRPr lang="en-GB" altLang="en-US" dirty="0" smtClean="0"/>
          </a:p>
          <a:p>
            <a:pPr marL="514350" indent="-514350" eaLnBrk="1" hangingPunct="1">
              <a:buFont typeface="Arial" charset="0"/>
              <a:buAutoNum type="arabicParenR" startAt="11"/>
            </a:pPr>
            <a:endParaRPr lang="en-GB" altLang="en-US" dirty="0" smtClean="0"/>
          </a:p>
          <a:p>
            <a:pPr marL="514350" indent="-514350" eaLnBrk="1" hangingPunct="1">
              <a:buFont typeface="Arial" charset="0"/>
              <a:buAutoNum type="arabicParenR" startAt="11"/>
            </a:pPr>
            <a:endParaRPr lang="en-GB" altLang="en-US" dirty="0" smtClean="0"/>
          </a:p>
          <a:p>
            <a:pPr marL="514350" indent="-514350" eaLnBrk="1" hangingPunct="1">
              <a:buFont typeface="Arial" charset="0"/>
              <a:buAutoNum type="arabicParenR" startAt="6"/>
            </a:pPr>
            <a:endParaRPr lang="en-GB" altLang="en-US" dirty="0" smtClean="0"/>
          </a:p>
        </p:txBody>
      </p:sp>
      <p:sp>
        <p:nvSpPr>
          <p:cNvPr id="41988" name="TextBox 1"/>
          <p:cNvSpPr txBox="1">
            <a:spLocks noChangeArrowheads="1"/>
          </p:cNvSpPr>
          <p:nvPr/>
        </p:nvSpPr>
        <p:spPr bwMode="auto">
          <a:xfrm>
            <a:off x="8497888" y="257175"/>
            <a:ext cx="3367087" cy="368300"/>
          </a:xfrm>
          <a:prstGeom prst="rect">
            <a:avLst/>
          </a:prstGeom>
          <a:noFill/>
          <a:ln w="9525">
            <a:noFill/>
            <a:miter lim="800000"/>
            <a:headEnd/>
            <a:tailEnd/>
          </a:ln>
        </p:spPr>
        <p:txBody>
          <a:bodyPr>
            <a:spAutoFit/>
          </a:bodyPr>
          <a:lstStyle/>
          <a:p>
            <a:r>
              <a:rPr lang="en-GB" altLang="en-US"/>
              <a:t>Go to question 16 – </a:t>
            </a:r>
            <a:r>
              <a:rPr lang="en-GB" altLang="en-US">
                <a:hlinkClick r:id="rId3" action="ppaction://hlinksldjump"/>
              </a:rPr>
              <a:t>CLICK HERE</a:t>
            </a:r>
            <a:endParaRPr lang="en-GB" altLang="en-US"/>
          </a:p>
        </p:txBody>
      </p:sp>
      <p:pic>
        <p:nvPicPr>
          <p:cNvPr id="5"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8267" y="-142573"/>
            <a:ext cx="2219325" cy="638175"/>
          </a:xfrm>
          <a:prstGeom prst="rect">
            <a:avLst/>
          </a:prstGeom>
          <a:noFill/>
          <a:ln>
            <a:noFill/>
          </a:ln>
        </p:spPr>
      </p:pic>
      <p:sp>
        <p:nvSpPr>
          <p:cNvPr id="6" name="Rectangle 1"/>
          <p:cNvSpPr>
            <a:spLocks noChangeArrowheads="1"/>
          </p:cNvSpPr>
          <p:nvPr/>
        </p:nvSpPr>
        <p:spPr bwMode="auto">
          <a:xfrm>
            <a:off x="3732836" y="5622932"/>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44039"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44041" name="TextBox 9"/>
          <p:cNvSpPr txBox="1">
            <a:spLocks noChangeArrowheads="1"/>
          </p:cNvSpPr>
          <p:nvPr/>
        </p:nvSpPr>
        <p:spPr bwMode="auto">
          <a:xfrm>
            <a:off x="3475038" y="350838"/>
            <a:ext cx="8296275" cy="584200"/>
          </a:xfrm>
          <a:prstGeom prst="rect">
            <a:avLst/>
          </a:prstGeom>
          <a:noFill/>
          <a:ln w="9525">
            <a:noFill/>
            <a:miter lim="800000"/>
            <a:headEnd/>
            <a:tailEnd/>
          </a:ln>
        </p:spPr>
        <p:txBody>
          <a:bodyPr>
            <a:spAutoFit/>
          </a:bodyPr>
          <a:lstStyle/>
          <a:p>
            <a:pPr eaLnBrk="1" hangingPunct="1"/>
            <a:r>
              <a:rPr lang="en-GB" altLang="en-US" sz="3200"/>
              <a:t>It is essential that this door is kept unlocked.</a:t>
            </a:r>
          </a:p>
        </p:txBody>
      </p:sp>
      <p:sp>
        <p:nvSpPr>
          <p:cNvPr id="44042" name="TextBox 10"/>
          <p:cNvSpPr txBox="1">
            <a:spLocks noChangeArrowheads="1"/>
          </p:cNvSpPr>
          <p:nvPr/>
        </p:nvSpPr>
        <p:spPr bwMode="auto">
          <a:xfrm>
            <a:off x="3475038" y="1701800"/>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SHOULD</a:t>
            </a:r>
          </a:p>
        </p:txBody>
      </p:sp>
      <p:sp>
        <p:nvSpPr>
          <p:cNvPr id="44043"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On no</a:t>
            </a:r>
          </a:p>
          <a:p>
            <a:pPr eaLnBrk="1" hangingPunct="1"/>
            <a:r>
              <a:rPr lang="en-GB" altLang="en-US" sz="3200"/>
              <a:t>_______________________________________ locked.</a:t>
            </a:r>
          </a:p>
        </p:txBody>
      </p:sp>
      <p:sp>
        <p:nvSpPr>
          <p:cNvPr id="44044"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16</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8347"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46087"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46089" name="TextBox 9"/>
          <p:cNvSpPr txBox="1">
            <a:spLocks noChangeArrowheads="1"/>
          </p:cNvSpPr>
          <p:nvPr/>
        </p:nvSpPr>
        <p:spPr bwMode="auto">
          <a:xfrm>
            <a:off x="3475038" y="350838"/>
            <a:ext cx="8296275" cy="1570037"/>
          </a:xfrm>
          <a:prstGeom prst="rect">
            <a:avLst/>
          </a:prstGeom>
          <a:noFill/>
          <a:ln w="9525">
            <a:noFill/>
            <a:miter lim="800000"/>
            <a:headEnd/>
            <a:tailEnd/>
          </a:ln>
        </p:spPr>
        <p:txBody>
          <a:bodyPr>
            <a:spAutoFit/>
          </a:bodyPr>
          <a:lstStyle/>
          <a:p>
            <a:pPr eaLnBrk="1" hangingPunct="1"/>
            <a:r>
              <a:rPr lang="en-GB" altLang="en-US" sz="3200"/>
              <a:t>It seems unbelievable that this jewellery is almost a thousand years old when it is so well preserved.</a:t>
            </a:r>
          </a:p>
        </p:txBody>
      </p:sp>
      <p:sp>
        <p:nvSpPr>
          <p:cNvPr id="46090" name="TextBox 10"/>
          <p:cNvSpPr txBox="1">
            <a:spLocks noChangeArrowheads="1"/>
          </p:cNvSpPr>
          <p:nvPr/>
        </p:nvSpPr>
        <p:spPr bwMode="auto">
          <a:xfrm>
            <a:off x="3502025" y="1974850"/>
            <a:ext cx="2909888"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HARD</a:t>
            </a:r>
          </a:p>
        </p:txBody>
      </p:sp>
      <p:sp>
        <p:nvSpPr>
          <p:cNvPr id="46091"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This jewellery is in such good</a:t>
            </a:r>
          </a:p>
          <a:p>
            <a:pPr eaLnBrk="1" hangingPunct="1"/>
            <a:r>
              <a:rPr lang="en-GB" altLang="en-US" sz="3200"/>
              <a:t>_______________________________________ believe that it is almost a thousand years old.</a:t>
            </a:r>
          </a:p>
        </p:txBody>
      </p:sp>
      <p:sp>
        <p:nvSpPr>
          <p:cNvPr id="46092"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17</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3071"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48135"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48137"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When it comes to punctuality, Fiona really takes after her mother.</a:t>
            </a:r>
          </a:p>
        </p:txBody>
      </p:sp>
      <p:sp>
        <p:nvSpPr>
          <p:cNvPr id="48138" name="TextBox 10"/>
          <p:cNvSpPr txBox="1">
            <a:spLocks noChangeArrowheads="1"/>
          </p:cNvSpPr>
          <p:nvPr/>
        </p:nvSpPr>
        <p:spPr bwMode="auto">
          <a:xfrm>
            <a:off x="3460750" y="1674813"/>
            <a:ext cx="2909888"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CONCERNED</a:t>
            </a:r>
          </a:p>
        </p:txBody>
      </p:sp>
      <p:sp>
        <p:nvSpPr>
          <p:cNvPr id="48139"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As</a:t>
            </a:r>
          </a:p>
          <a:p>
            <a:pPr eaLnBrk="1" hangingPunct="1"/>
            <a:r>
              <a:rPr lang="en-GB" altLang="en-US" sz="3200"/>
              <a:t>_______________________________________ Fiona really takes after her mother.</a:t>
            </a:r>
          </a:p>
        </p:txBody>
      </p:sp>
      <p:sp>
        <p:nvSpPr>
          <p:cNvPr id="48140"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18</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6773"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50183"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50185"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You have to be very patient to work as a primary school teacher these days.</a:t>
            </a:r>
          </a:p>
        </p:txBody>
      </p:sp>
      <p:sp>
        <p:nvSpPr>
          <p:cNvPr id="50186" name="TextBox 10"/>
          <p:cNvSpPr txBox="1">
            <a:spLocks noChangeArrowheads="1"/>
          </p:cNvSpPr>
          <p:nvPr/>
        </p:nvSpPr>
        <p:spPr bwMode="auto">
          <a:xfrm>
            <a:off x="3475038" y="1701800"/>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DEAL</a:t>
            </a:r>
          </a:p>
        </p:txBody>
      </p:sp>
      <p:sp>
        <p:nvSpPr>
          <p:cNvPr id="50187"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Working as a primary school teacher calls</a:t>
            </a:r>
          </a:p>
          <a:p>
            <a:pPr eaLnBrk="1" hangingPunct="1"/>
            <a:r>
              <a:rPr lang="en-GB" altLang="en-US" sz="3200"/>
              <a:t>_______________________________________ these days.</a:t>
            </a:r>
          </a:p>
        </p:txBody>
      </p:sp>
      <p:sp>
        <p:nvSpPr>
          <p:cNvPr id="50188"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19</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0474"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52231"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52233"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He didn’t understand exactly what was wrong until he read Julie’s letter.</a:t>
            </a:r>
          </a:p>
        </p:txBody>
      </p:sp>
      <p:sp>
        <p:nvSpPr>
          <p:cNvPr id="52234" name="TextBox 10"/>
          <p:cNvSpPr txBox="1">
            <a:spLocks noChangeArrowheads="1"/>
          </p:cNvSpPr>
          <p:nvPr/>
        </p:nvSpPr>
        <p:spPr bwMode="auto">
          <a:xfrm>
            <a:off x="3475038" y="1701800"/>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ONLY</a:t>
            </a:r>
          </a:p>
        </p:txBody>
      </p:sp>
      <p:sp>
        <p:nvSpPr>
          <p:cNvPr id="52235" name="TextBox 11"/>
          <p:cNvSpPr txBox="1">
            <a:spLocks noChangeArrowheads="1"/>
          </p:cNvSpPr>
          <p:nvPr/>
        </p:nvSpPr>
        <p:spPr bwMode="auto">
          <a:xfrm>
            <a:off x="3608388" y="2560638"/>
            <a:ext cx="8162925" cy="2062162"/>
          </a:xfrm>
          <a:prstGeom prst="rect">
            <a:avLst/>
          </a:prstGeom>
          <a:noFill/>
          <a:ln w="9525">
            <a:noFill/>
            <a:miter lim="800000"/>
            <a:headEnd/>
            <a:tailEnd/>
          </a:ln>
        </p:spPr>
        <p:txBody>
          <a:bodyPr>
            <a:spAutoFit/>
          </a:bodyPr>
          <a:lstStyle/>
          <a:p>
            <a:pPr eaLnBrk="1" hangingPunct="1"/>
            <a:r>
              <a:rPr lang="en-GB" altLang="en-US" sz="3200"/>
              <a:t>It</a:t>
            </a:r>
          </a:p>
          <a:p>
            <a:pPr eaLnBrk="1" hangingPunct="1"/>
            <a:r>
              <a:rPr lang="en-GB" altLang="en-US" sz="3200"/>
              <a:t>_______________________________________ he read Julie’s letter that he understood exactly what was wrong.</a:t>
            </a:r>
          </a:p>
        </p:txBody>
      </p:sp>
      <p:sp>
        <p:nvSpPr>
          <p:cNvPr id="52236"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20</a:t>
            </a:r>
          </a:p>
        </p:txBody>
      </p:sp>
      <p:sp>
        <p:nvSpPr>
          <p:cNvPr id="13" name="TextBox 12"/>
          <p:cNvSpPr txBox="1"/>
          <p:nvPr/>
        </p:nvSpPr>
        <p:spPr>
          <a:xfrm>
            <a:off x="7839075" y="5510213"/>
            <a:ext cx="3333750" cy="369887"/>
          </a:xfrm>
          <a:prstGeom prst="rect">
            <a:avLst/>
          </a:prstGeom>
          <a:solidFill>
            <a:schemeClr val="accent4">
              <a:lumMod val="40000"/>
              <a:lumOff val="60000"/>
            </a:schemeClr>
          </a:solidFill>
        </p:spPr>
        <p:txBody>
          <a:bodyPr>
            <a:spAutoFit/>
          </a:bodyPr>
          <a:lstStyle/>
          <a:p>
            <a:pPr>
              <a:defRPr/>
            </a:pPr>
            <a:r>
              <a:rPr lang="en-GB" dirty="0">
                <a:latin typeface="Calibri" panose="020F0502020204030204" pitchFamily="34" charset="0"/>
              </a:rPr>
              <a:t>Check answers 16-20 </a:t>
            </a:r>
            <a:r>
              <a:rPr lang="en-GB" dirty="0">
                <a:latin typeface="Calibri" panose="020F0502020204030204" pitchFamily="34" charset="0"/>
                <a:hlinkClick r:id="rId4" action="ppaction://hlinksldjump"/>
              </a:rPr>
              <a:t>CLICK HERE</a:t>
            </a:r>
            <a:endParaRPr lang="en-GB" dirty="0">
              <a:latin typeface="Calibri" panose="020F0502020204030204" pitchFamily="34" charset="0"/>
            </a:endParaRPr>
          </a:p>
        </p:txBody>
      </p:sp>
      <p:pic>
        <p:nvPicPr>
          <p:cNvPr id="14" name="Obrázek 2" descr="http://www.naerasmusplus.cz/file/1997/logo_e-_barevne.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46773" y="0"/>
            <a:ext cx="2219325" cy="638175"/>
          </a:xfrm>
          <a:prstGeom prst="rect">
            <a:avLst/>
          </a:prstGeom>
          <a:noFill/>
          <a:ln>
            <a:noFill/>
          </a:ln>
        </p:spPr>
      </p:pic>
      <p:sp>
        <p:nvSpPr>
          <p:cNvPr id="15" name="Rectangle 1"/>
          <p:cNvSpPr>
            <a:spLocks noChangeArrowheads="1"/>
          </p:cNvSpPr>
          <p:nvPr/>
        </p:nvSpPr>
        <p:spPr bwMode="auto">
          <a:xfrm>
            <a:off x="3292998" y="5819700"/>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GB" altLang="en-US" dirty="0" smtClean="0"/>
              <a:t>Answers 16</a:t>
            </a:r>
            <a:r>
              <a:rPr lang="cs-CZ" altLang="en-US" dirty="0" smtClean="0"/>
              <a:t> </a:t>
            </a:r>
            <a:r>
              <a:rPr lang="en-GB" altLang="en-US" dirty="0" smtClean="0"/>
              <a:t>- 20</a:t>
            </a:r>
          </a:p>
        </p:txBody>
      </p:sp>
      <p:sp>
        <p:nvSpPr>
          <p:cNvPr id="54275" name="Content Placeholder 2"/>
          <p:cNvSpPr>
            <a:spLocks noGrp="1"/>
          </p:cNvSpPr>
          <p:nvPr>
            <p:ph idx="1"/>
          </p:nvPr>
        </p:nvSpPr>
        <p:spPr>
          <a:xfrm>
            <a:off x="884498" y="1814050"/>
            <a:ext cx="10515600" cy="4351338"/>
          </a:xfrm>
        </p:spPr>
        <p:txBody>
          <a:bodyPr/>
          <a:lstStyle/>
          <a:p>
            <a:pPr marL="514350" indent="-514350" eaLnBrk="1" hangingPunct="1">
              <a:buFont typeface="Arial" charset="0"/>
              <a:buNone/>
            </a:pPr>
            <a:r>
              <a:rPr lang="en-GB" altLang="en-US" dirty="0" smtClean="0"/>
              <a:t>16) account should this door be	</a:t>
            </a:r>
          </a:p>
          <a:p>
            <a:pPr marL="514350" indent="-514350" eaLnBrk="1" hangingPunct="1">
              <a:buFont typeface="Arial" charset="0"/>
              <a:buNone/>
            </a:pPr>
            <a:r>
              <a:rPr lang="en-GB" altLang="en-US" dirty="0" smtClean="0"/>
              <a:t>17) condition it is hard to </a:t>
            </a:r>
          </a:p>
          <a:p>
            <a:pPr marL="514350" indent="-514350" eaLnBrk="1" hangingPunct="1">
              <a:buFont typeface="Arial" charset="0"/>
              <a:buNone/>
            </a:pPr>
            <a:r>
              <a:rPr lang="en-GB" altLang="en-US" dirty="0" smtClean="0"/>
              <a:t>18) far as punctuality is concerned</a:t>
            </a:r>
          </a:p>
          <a:p>
            <a:pPr marL="514350" indent="-514350" eaLnBrk="1" hangingPunct="1">
              <a:buFont typeface="Arial" charset="0"/>
              <a:buNone/>
            </a:pPr>
            <a:r>
              <a:rPr lang="en-GB" altLang="en-US" dirty="0" smtClean="0"/>
              <a:t>19) for a great deal  of patience</a:t>
            </a:r>
          </a:p>
          <a:p>
            <a:pPr marL="514350" indent="-514350" eaLnBrk="1" hangingPunct="1">
              <a:buFont typeface="Arial" charset="0"/>
              <a:buNone/>
            </a:pPr>
            <a:r>
              <a:rPr lang="en-GB" altLang="en-US" dirty="0" smtClean="0"/>
              <a:t>20) was only when</a:t>
            </a:r>
          </a:p>
          <a:p>
            <a:pPr marL="514350" indent="-514350" eaLnBrk="1" hangingPunct="1">
              <a:buFont typeface="Arial" charset="0"/>
              <a:buAutoNum type="arabicParenR" startAt="11"/>
            </a:pPr>
            <a:endParaRPr lang="en-GB" altLang="en-US" dirty="0" smtClean="0"/>
          </a:p>
          <a:p>
            <a:pPr marL="514350" indent="-514350" eaLnBrk="1" hangingPunct="1">
              <a:buFont typeface="Arial" charset="0"/>
              <a:buAutoNum type="arabicParenR" startAt="11"/>
            </a:pPr>
            <a:endParaRPr lang="en-GB" altLang="en-US" dirty="0" smtClean="0"/>
          </a:p>
          <a:p>
            <a:pPr marL="514350" indent="-514350" eaLnBrk="1" hangingPunct="1">
              <a:buFont typeface="Arial" charset="0"/>
              <a:buAutoNum type="arabicParenR" startAt="6"/>
            </a:pPr>
            <a:endParaRPr lang="en-GB" altLang="en-US" dirty="0" smtClean="0"/>
          </a:p>
        </p:txBody>
      </p:sp>
      <p:pic>
        <p:nvPicPr>
          <p:cNvPr id="4" name="Obrázek 2" descr="http://www.naerasmusplus.cz/file/1997/logo_e-_barevn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5512" y="308839"/>
            <a:ext cx="2219325" cy="638175"/>
          </a:xfrm>
          <a:prstGeom prst="rect">
            <a:avLst/>
          </a:prstGeom>
          <a:noFill/>
          <a:ln>
            <a:noFill/>
          </a:ln>
        </p:spPr>
      </p:pic>
      <p:sp>
        <p:nvSpPr>
          <p:cNvPr id="5" name="Rectangle 1"/>
          <p:cNvSpPr>
            <a:spLocks noChangeArrowheads="1"/>
          </p:cNvSpPr>
          <p:nvPr/>
        </p:nvSpPr>
        <p:spPr bwMode="auto">
          <a:xfrm>
            <a:off x="3640238" y="5252541"/>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7175"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7177"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Mauro says he prefers to do his homework on his own.</a:t>
            </a:r>
          </a:p>
        </p:txBody>
      </p:sp>
      <p:sp>
        <p:nvSpPr>
          <p:cNvPr id="7178" name="TextBox 10"/>
          <p:cNvSpPr txBox="1">
            <a:spLocks noChangeArrowheads="1"/>
          </p:cNvSpPr>
          <p:nvPr/>
        </p:nvSpPr>
        <p:spPr bwMode="auto">
          <a:xfrm>
            <a:off x="3475038" y="1679575"/>
            <a:ext cx="229393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RATHER</a:t>
            </a:r>
          </a:p>
        </p:txBody>
      </p:sp>
      <p:sp>
        <p:nvSpPr>
          <p:cNvPr id="7179"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Mauro says that _________________________________</a:t>
            </a:r>
          </a:p>
          <a:p>
            <a:pPr eaLnBrk="1" hangingPunct="1"/>
            <a:r>
              <a:rPr lang="en-GB" altLang="en-US" sz="3200"/>
              <a:t>do his homework with other people.</a:t>
            </a:r>
          </a:p>
        </p:txBody>
      </p:sp>
      <p:sp>
        <p:nvSpPr>
          <p:cNvPr id="7180"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1</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877"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9223"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9225"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Clara said that she had not seen the missing letter.</a:t>
            </a:r>
          </a:p>
        </p:txBody>
      </p:sp>
      <p:sp>
        <p:nvSpPr>
          <p:cNvPr id="9226" name="TextBox 10"/>
          <p:cNvSpPr txBox="1">
            <a:spLocks noChangeArrowheads="1"/>
          </p:cNvSpPr>
          <p:nvPr/>
        </p:nvSpPr>
        <p:spPr bwMode="auto">
          <a:xfrm>
            <a:off x="3475038" y="1679575"/>
            <a:ext cx="229393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HAVING</a:t>
            </a:r>
          </a:p>
        </p:txBody>
      </p:sp>
      <p:sp>
        <p:nvSpPr>
          <p:cNvPr id="9227" name="TextBox 11"/>
          <p:cNvSpPr txBox="1">
            <a:spLocks noChangeArrowheads="1"/>
          </p:cNvSpPr>
          <p:nvPr/>
        </p:nvSpPr>
        <p:spPr bwMode="auto">
          <a:xfrm>
            <a:off x="3608388" y="2560638"/>
            <a:ext cx="8162925" cy="1077912"/>
          </a:xfrm>
          <a:prstGeom prst="rect">
            <a:avLst/>
          </a:prstGeom>
          <a:noFill/>
          <a:ln w="9525">
            <a:noFill/>
            <a:miter lim="800000"/>
            <a:headEnd/>
            <a:tailEnd/>
          </a:ln>
        </p:spPr>
        <p:txBody>
          <a:bodyPr>
            <a:spAutoFit/>
          </a:bodyPr>
          <a:lstStyle/>
          <a:p>
            <a:pPr eaLnBrk="1" hangingPunct="1"/>
            <a:r>
              <a:rPr lang="en-GB" altLang="en-US" sz="3200"/>
              <a:t>Clara ________________________________ the missing letter.</a:t>
            </a:r>
          </a:p>
        </p:txBody>
      </p:sp>
      <p:sp>
        <p:nvSpPr>
          <p:cNvPr id="9228"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2</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2049"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11271"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11273" name="TextBox 9"/>
          <p:cNvSpPr txBox="1">
            <a:spLocks noChangeArrowheads="1"/>
          </p:cNvSpPr>
          <p:nvPr/>
        </p:nvSpPr>
        <p:spPr bwMode="auto">
          <a:xfrm>
            <a:off x="3475038" y="350838"/>
            <a:ext cx="8296275" cy="584200"/>
          </a:xfrm>
          <a:prstGeom prst="rect">
            <a:avLst/>
          </a:prstGeom>
          <a:noFill/>
          <a:ln w="9525">
            <a:noFill/>
            <a:miter lim="800000"/>
            <a:headEnd/>
            <a:tailEnd/>
          </a:ln>
        </p:spPr>
        <p:txBody>
          <a:bodyPr>
            <a:spAutoFit/>
          </a:bodyPr>
          <a:lstStyle/>
          <a:p>
            <a:pPr eaLnBrk="1" hangingPunct="1"/>
            <a:r>
              <a:rPr lang="en-GB" altLang="en-US" sz="3200"/>
              <a:t>It took Layla five minutes to find her car keys.</a:t>
            </a:r>
          </a:p>
        </p:txBody>
      </p:sp>
      <p:sp>
        <p:nvSpPr>
          <p:cNvPr id="11274" name="TextBox 10"/>
          <p:cNvSpPr txBox="1">
            <a:spLocks noChangeArrowheads="1"/>
          </p:cNvSpPr>
          <p:nvPr/>
        </p:nvSpPr>
        <p:spPr bwMode="auto">
          <a:xfrm>
            <a:off x="3475038" y="1666875"/>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SPENT</a:t>
            </a:r>
          </a:p>
        </p:txBody>
      </p:sp>
      <p:sp>
        <p:nvSpPr>
          <p:cNvPr id="11275"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Layla</a:t>
            </a:r>
          </a:p>
          <a:p>
            <a:pPr eaLnBrk="1" hangingPunct="1"/>
            <a:r>
              <a:rPr lang="en-GB" altLang="en-US" sz="3200"/>
              <a:t>______________________________________</a:t>
            </a:r>
          </a:p>
          <a:p>
            <a:pPr eaLnBrk="1" hangingPunct="1"/>
            <a:r>
              <a:rPr lang="en-GB" altLang="en-US" sz="3200"/>
              <a:t>for her car keys.</a:t>
            </a:r>
          </a:p>
        </p:txBody>
      </p:sp>
      <p:sp>
        <p:nvSpPr>
          <p:cNvPr id="11276"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3</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2601"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13319"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13321"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A short meeting of the cast will take place after today’s rehearsal.</a:t>
            </a:r>
          </a:p>
        </p:txBody>
      </p:sp>
      <p:sp>
        <p:nvSpPr>
          <p:cNvPr id="13322" name="TextBox 10"/>
          <p:cNvSpPr txBox="1">
            <a:spLocks noChangeArrowheads="1"/>
          </p:cNvSpPr>
          <p:nvPr/>
        </p:nvSpPr>
        <p:spPr bwMode="auto">
          <a:xfrm>
            <a:off x="3475038" y="1679575"/>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BY</a:t>
            </a:r>
          </a:p>
        </p:txBody>
      </p:sp>
      <p:sp>
        <p:nvSpPr>
          <p:cNvPr id="13323" name="TextBox 11"/>
          <p:cNvSpPr txBox="1">
            <a:spLocks noChangeArrowheads="1"/>
          </p:cNvSpPr>
          <p:nvPr/>
        </p:nvSpPr>
        <p:spPr bwMode="auto">
          <a:xfrm>
            <a:off x="3608388" y="2560638"/>
            <a:ext cx="8162925" cy="1570037"/>
          </a:xfrm>
          <a:prstGeom prst="rect">
            <a:avLst/>
          </a:prstGeom>
          <a:noFill/>
          <a:ln w="9525">
            <a:noFill/>
            <a:miter lim="800000"/>
            <a:headEnd/>
            <a:tailEnd/>
          </a:ln>
        </p:spPr>
        <p:txBody>
          <a:bodyPr>
            <a:spAutoFit/>
          </a:bodyPr>
          <a:lstStyle/>
          <a:p>
            <a:pPr eaLnBrk="1" hangingPunct="1"/>
            <a:r>
              <a:rPr lang="en-GB" altLang="en-US" sz="3200"/>
              <a:t>Today’s rehearsal</a:t>
            </a:r>
          </a:p>
          <a:p>
            <a:pPr eaLnBrk="1" hangingPunct="1"/>
            <a:r>
              <a:rPr lang="en-GB" altLang="en-US" sz="3200"/>
              <a:t>_______________________________________ a short meeting of the cast.</a:t>
            </a:r>
          </a:p>
        </p:txBody>
      </p:sp>
      <p:sp>
        <p:nvSpPr>
          <p:cNvPr id="13324"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4</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2049" y="11575"/>
            <a:ext cx="2219325" cy="638175"/>
          </a:xfrm>
          <a:prstGeom prst="rect">
            <a:avLst/>
          </a:prstGeom>
          <a:noFill/>
          <a:ln>
            <a:noFill/>
          </a:ln>
        </p:spPr>
      </p:pic>
      <p:sp>
        <p:nvSpPr>
          <p:cNvPr id="14" name="Rectangle 1"/>
          <p:cNvSpPr>
            <a:spLocks noChangeArrowheads="1"/>
          </p:cNvSpPr>
          <p:nvPr/>
        </p:nvSpPr>
        <p:spPr bwMode="auto">
          <a:xfrm>
            <a:off x="3524491" y="5866000"/>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15367"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15369" name="TextBox 9"/>
          <p:cNvSpPr txBox="1">
            <a:spLocks noChangeArrowheads="1"/>
          </p:cNvSpPr>
          <p:nvPr/>
        </p:nvSpPr>
        <p:spPr bwMode="auto">
          <a:xfrm>
            <a:off x="3475038" y="350838"/>
            <a:ext cx="8296275" cy="1077912"/>
          </a:xfrm>
          <a:prstGeom prst="rect">
            <a:avLst/>
          </a:prstGeom>
          <a:noFill/>
          <a:ln w="9525">
            <a:noFill/>
            <a:miter lim="800000"/>
            <a:headEnd/>
            <a:tailEnd/>
          </a:ln>
        </p:spPr>
        <p:txBody>
          <a:bodyPr>
            <a:spAutoFit/>
          </a:bodyPr>
          <a:lstStyle/>
          <a:p>
            <a:pPr eaLnBrk="1" hangingPunct="1"/>
            <a:r>
              <a:rPr lang="en-GB" altLang="en-US" sz="3200"/>
              <a:t>I’ll be happy to show you round the sights of my city when you come to visit me.</a:t>
            </a:r>
          </a:p>
        </p:txBody>
      </p:sp>
      <p:sp>
        <p:nvSpPr>
          <p:cNvPr id="15370" name="TextBox 10"/>
          <p:cNvSpPr txBox="1">
            <a:spLocks noChangeArrowheads="1"/>
          </p:cNvSpPr>
          <p:nvPr/>
        </p:nvSpPr>
        <p:spPr bwMode="auto">
          <a:xfrm>
            <a:off x="3475038" y="1679575"/>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TAKE</a:t>
            </a:r>
          </a:p>
        </p:txBody>
      </p:sp>
      <p:sp>
        <p:nvSpPr>
          <p:cNvPr id="15371" name="TextBox 11"/>
          <p:cNvSpPr txBox="1">
            <a:spLocks noChangeArrowheads="1"/>
          </p:cNvSpPr>
          <p:nvPr/>
        </p:nvSpPr>
        <p:spPr bwMode="auto">
          <a:xfrm>
            <a:off x="3608388" y="2560638"/>
            <a:ext cx="8162925" cy="2062162"/>
          </a:xfrm>
          <a:prstGeom prst="rect">
            <a:avLst/>
          </a:prstGeom>
          <a:noFill/>
          <a:ln w="9525">
            <a:noFill/>
            <a:miter lim="800000"/>
            <a:headEnd/>
            <a:tailEnd/>
          </a:ln>
        </p:spPr>
        <p:txBody>
          <a:bodyPr>
            <a:spAutoFit/>
          </a:bodyPr>
          <a:lstStyle/>
          <a:p>
            <a:pPr eaLnBrk="1" hangingPunct="1"/>
            <a:r>
              <a:rPr lang="en-GB" altLang="en-US" sz="3200"/>
              <a:t>It will be a _______________________________________ sightseeing tour of my city when you come to visit me.</a:t>
            </a:r>
          </a:p>
        </p:txBody>
      </p:sp>
      <p:sp>
        <p:nvSpPr>
          <p:cNvPr id="15372"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5</a:t>
            </a:r>
          </a:p>
        </p:txBody>
      </p:sp>
      <p:sp>
        <p:nvSpPr>
          <p:cNvPr id="2" name="TextBox 1"/>
          <p:cNvSpPr txBox="1"/>
          <p:nvPr/>
        </p:nvSpPr>
        <p:spPr>
          <a:xfrm>
            <a:off x="7839075" y="5510213"/>
            <a:ext cx="3333750" cy="369887"/>
          </a:xfrm>
          <a:prstGeom prst="rect">
            <a:avLst/>
          </a:prstGeom>
          <a:solidFill>
            <a:schemeClr val="accent4">
              <a:lumMod val="40000"/>
              <a:lumOff val="60000"/>
            </a:schemeClr>
          </a:solidFill>
        </p:spPr>
        <p:txBody>
          <a:bodyPr>
            <a:spAutoFit/>
          </a:bodyPr>
          <a:lstStyle/>
          <a:p>
            <a:pPr>
              <a:defRPr/>
            </a:pPr>
            <a:r>
              <a:rPr lang="en-GB" dirty="0">
                <a:latin typeface="Calibri" panose="020F0502020204030204" pitchFamily="34" charset="0"/>
              </a:rPr>
              <a:t>Check answers 1-5 </a:t>
            </a:r>
            <a:r>
              <a:rPr lang="en-GB" dirty="0">
                <a:latin typeface="Calibri" panose="020F0502020204030204" pitchFamily="34" charset="0"/>
                <a:hlinkClick r:id="rId4" action="ppaction://hlinksldjump"/>
              </a:rPr>
              <a:t>CLICK HERE</a:t>
            </a:r>
            <a:endParaRPr lang="en-GB" dirty="0">
              <a:latin typeface="Calibri" panose="020F0502020204030204" pitchFamily="34" charset="0"/>
            </a:endParaRPr>
          </a:p>
        </p:txBody>
      </p:sp>
      <p:sp>
        <p:nvSpPr>
          <p:cNvPr id="14" name="Rectangle 1"/>
          <p:cNvSpPr>
            <a:spLocks noChangeArrowheads="1"/>
          </p:cNvSpPr>
          <p:nvPr/>
        </p:nvSpPr>
        <p:spPr bwMode="auto">
          <a:xfrm>
            <a:off x="3524491" y="5866000"/>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pic>
        <p:nvPicPr>
          <p:cNvPr id="15" name="Obrázek 2" descr="http://www.naerasmusplus.cz/file/1997/logo_e-_barevne.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12049" y="11575"/>
            <a:ext cx="2219325" cy="6381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altLang="en-US" smtClean="0"/>
              <a:t>Answers 1-5</a:t>
            </a:r>
          </a:p>
        </p:txBody>
      </p:sp>
      <p:sp>
        <p:nvSpPr>
          <p:cNvPr id="17411" name="Content Placeholder 2"/>
          <p:cNvSpPr>
            <a:spLocks noGrp="1"/>
          </p:cNvSpPr>
          <p:nvPr>
            <p:ph idx="1"/>
          </p:nvPr>
        </p:nvSpPr>
        <p:spPr/>
        <p:txBody>
          <a:bodyPr/>
          <a:lstStyle/>
          <a:p>
            <a:pPr marL="514350" indent="-514350" eaLnBrk="1" hangingPunct="1">
              <a:buFont typeface="Arial" charset="0"/>
              <a:buAutoNum type="arabicParenR"/>
            </a:pPr>
            <a:r>
              <a:rPr lang="en-GB" altLang="en-US" smtClean="0"/>
              <a:t>he’d (he would)/ rather not</a:t>
            </a:r>
          </a:p>
          <a:p>
            <a:pPr marL="514350" indent="-514350" eaLnBrk="1" hangingPunct="1">
              <a:buFont typeface="Arial" charset="0"/>
              <a:buAutoNum type="arabicParenR"/>
            </a:pPr>
            <a:r>
              <a:rPr lang="en-GB" altLang="en-US" smtClean="0"/>
              <a:t>denied/ having seen</a:t>
            </a:r>
          </a:p>
          <a:p>
            <a:pPr marL="514350" indent="-514350" eaLnBrk="1" hangingPunct="1">
              <a:buFont typeface="Arial" charset="0"/>
              <a:buAutoNum type="arabicParenR"/>
            </a:pPr>
            <a:r>
              <a:rPr lang="en-GB" altLang="en-US" smtClean="0"/>
              <a:t>spent five minutes/ looking (searching)</a:t>
            </a:r>
          </a:p>
          <a:p>
            <a:pPr marL="514350" indent="-514350" eaLnBrk="1" hangingPunct="1">
              <a:buFont typeface="Arial" charset="0"/>
              <a:buAutoNum type="arabicParenR"/>
            </a:pPr>
            <a:r>
              <a:rPr lang="en-GB" altLang="en-US" smtClean="0"/>
              <a:t>will be /followed by</a:t>
            </a:r>
          </a:p>
          <a:p>
            <a:pPr marL="514350" indent="-514350" eaLnBrk="1" hangingPunct="1">
              <a:buFont typeface="Arial" charset="0"/>
              <a:buAutoNum type="arabicParenR"/>
            </a:pPr>
            <a:r>
              <a:rPr lang="en-GB" altLang="en-US" smtClean="0"/>
              <a:t>pleasure/ to take you on (you for) a</a:t>
            </a:r>
          </a:p>
          <a:p>
            <a:pPr marL="514350" indent="-514350" eaLnBrk="1" hangingPunct="1">
              <a:buFont typeface="Arial" charset="0"/>
              <a:buAutoNum type="arabicParenR"/>
            </a:pPr>
            <a:endParaRPr lang="en-GB" altLang="en-US" smtClean="0"/>
          </a:p>
        </p:txBody>
      </p:sp>
      <p:sp>
        <p:nvSpPr>
          <p:cNvPr id="17412" name="TextBox 1"/>
          <p:cNvSpPr txBox="1">
            <a:spLocks noChangeArrowheads="1"/>
          </p:cNvSpPr>
          <p:nvPr/>
        </p:nvSpPr>
        <p:spPr bwMode="auto">
          <a:xfrm>
            <a:off x="8497888" y="257175"/>
            <a:ext cx="3009900" cy="368300"/>
          </a:xfrm>
          <a:prstGeom prst="rect">
            <a:avLst/>
          </a:prstGeom>
          <a:noFill/>
          <a:ln w="9525">
            <a:noFill/>
            <a:miter lim="800000"/>
            <a:headEnd/>
            <a:tailEnd/>
          </a:ln>
        </p:spPr>
        <p:txBody>
          <a:bodyPr>
            <a:spAutoFit/>
          </a:bodyPr>
          <a:lstStyle/>
          <a:p>
            <a:r>
              <a:rPr lang="en-GB" altLang="en-US"/>
              <a:t>Go to question 6 – </a:t>
            </a:r>
            <a:r>
              <a:rPr lang="en-GB" altLang="en-US">
                <a:hlinkClick r:id="rId3" action="ppaction://hlinksldjump"/>
              </a:rPr>
              <a:t>CLICK HERE</a:t>
            </a:r>
            <a:endParaRPr lang="en-GB" altLang="en-US"/>
          </a:p>
        </p:txBody>
      </p:sp>
      <p:pic>
        <p:nvPicPr>
          <p:cNvPr id="5"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876" y="0"/>
            <a:ext cx="2219325" cy="638175"/>
          </a:xfrm>
          <a:prstGeom prst="rect">
            <a:avLst/>
          </a:prstGeom>
          <a:noFill/>
          <a:ln>
            <a:noFill/>
          </a:ln>
        </p:spPr>
      </p:pic>
      <p:sp>
        <p:nvSpPr>
          <p:cNvPr id="6"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2560638"/>
            <a:ext cx="2843212" cy="3467100"/>
          </a:xfrm>
          <a:solidFill>
            <a:schemeClr val="accent4">
              <a:lumMod val="40000"/>
              <a:lumOff val="60000"/>
            </a:schemeClr>
          </a:solidFill>
        </p:spPr>
        <p:txBody>
          <a:bodyPr rtlCol="0">
            <a:normAutofit/>
          </a:bodyPr>
          <a:lstStyle/>
          <a:p>
            <a:pPr marL="0" indent="0" eaLnBrk="1" fontAlgn="auto" hangingPunct="1">
              <a:spcAft>
                <a:spcPts val="0"/>
              </a:spcAft>
              <a:buFont typeface="Arial" panose="020B0604020202020204" pitchFamily="34" charset="0"/>
              <a:buNone/>
              <a:defRPr/>
            </a:pPr>
            <a:endParaRPr lang="en-GB" dirty="0" smtClean="0"/>
          </a:p>
        </p:txBody>
      </p:sp>
      <p:sp>
        <p:nvSpPr>
          <p:cNvPr id="4" name="Isosceles Triangle 3"/>
          <p:cNvSpPr/>
          <p:nvPr/>
        </p:nvSpPr>
        <p:spPr>
          <a:xfrm>
            <a:off x="663575" y="4294188"/>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5" name="Isosceles Triangle 4"/>
          <p:cNvSpPr/>
          <p:nvPr/>
        </p:nvSpPr>
        <p:spPr>
          <a:xfrm flipV="1">
            <a:off x="663575" y="2709863"/>
            <a:ext cx="2232025" cy="1547812"/>
          </a:xfrm>
          <a:prstGeom prst="triangle">
            <a:avLst>
              <a:gd name="adj" fmla="val 50000"/>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6" name="Pentagon 5"/>
          <p:cNvSpPr/>
          <p:nvPr/>
        </p:nvSpPr>
        <p:spPr>
          <a:xfrm rot="16200000">
            <a:off x="987425" y="5032376"/>
            <a:ext cx="1584325" cy="107950"/>
          </a:xfrm>
          <a:prstGeom prst="homePlate">
            <a:avLst/>
          </a:prstGeom>
          <a:solidFill>
            <a:srgbClr val="993300"/>
          </a:solidFill>
          <a:ln>
            <a:solidFill>
              <a:srgbClr val="99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Flowchart: Collate 6"/>
          <p:cNvSpPr/>
          <p:nvPr/>
        </p:nvSpPr>
        <p:spPr>
          <a:xfrm>
            <a:off x="631825" y="2674938"/>
            <a:ext cx="2339975" cy="3205162"/>
          </a:xfrm>
          <a:prstGeom prst="flowChartCollate">
            <a:avLst/>
          </a:prstGeom>
          <a:noFill/>
          <a:ln w="57150"/>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GB">
              <a:solidFill>
                <a:schemeClr val="tx1"/>
              </a:solidFill>
            </a:endParaRPr>
          </a:p>
        </p:txBody>
      </p:sp>
      <p:sp>
        <p:nvSpPr>
          <p:cNvPr id="19463" name="TextBox 7"/>
          <p:cNvSpPr txBox="1">
            <a:spLocks noChangeArrowheads="1"/>
          </p:cNvSpPr>
          <p:nvPr/>
        </p:nvSpPr>
        <p:spPr bwMode="auto">
          <a:xfrm>
            <a:off x="1244600" y="2889250"/>
            <a:ext cx="1068388" cy="369888"/>
          </a:xfrm>
          <a:prstGeom prst="rect">
            <a:avLst/>
          </a:prstGeom>
          <a:noFill/>
          <a:ln w="9525">
            <a:noFill/>
            <a:miter lim="800000"/>
            <a:headEnd/>
            <a:tailEnd/>
          </a:ln>
        </p:spPr>
        <p:txBody>
          <a:bodyPr wrap="none">
            <a:spAutoFit/>
          </a:bodyPr>
          <a:lstStyle/>
          <a:p>
            <a:pPr algn="ctr" eaLnBrk="1" hangingPunct="1"/>
            <a:r>
              <a:rPr lang="en-GB" altLang="en-US"/>
              <a:t>1 minute</a:t>
            </a:r>
          </a:p>
        </p:txBody>
      </p:sp>
      <p:sp>
        <p:nvSpPr>
          <p:cNvPr id="9" name="Text Box 5"/>
          <p:cNvSpPr txBox="1">
            <a:spLocks noChangeArrowheads="1"/>
          </p:cNvSpPr>
          <p:nvPr/>
        </p:nvSpPr>
        <p:spPr bwMode="auto">
          <a:xfrm>
            <a:off x="1144588" y="5049838"/>
            <a:ext cx="1270000" cy="823912"/>
          </a:xfrm>
          <a:prstGeom prst="rect">
            <a:avLst/>
          </a:prstGeom>
          <a:noFill/>
          <a:ln w="9525">
            <a:noFill/>
            <a:miter lim="800000"/>
            <a:headEnd/>
            <a:tailEnd/>
          </a:ln>
        </p:spPr>
        <p:txBody>
          <a:bodyPr wrap="none">
            <a:spAutoFit/>
          </a:bodyPr>
          <a:lstStyle/>
          <a:p>
            <a:pPr eaLnBrk="1" hangingPunct="1"/>
            <a:r>
              <a:rPr lang="en-GB" altLang="en-US" sz="4800"/>
              <a:t>End</a:t>
            </a:r>
          </a:p>
        </p:txBody>
      </p:sp>
      <p:sp>
        <p:nvSpPr>
          <p:cNvPr id="19465" name="TextBox 9"/>
          <p:cNvSpPr txBox="1">
            <a:spLocks noChangeArrowheads="1"/>
          </p:cNvSpPr>
          <p:nvPr/>
        </p:nvSpPr>
        <p:spPr bwMode="auto">
          <a:xfrm>
            <a:off x="3475038" y="350838"/>
            <a:ext cx="8296275" cy="1570037"/>
          </a:xfrm>
          <a:prstGeom prst="rect">
            <a:avLst/>
          </a:prstGeom>
          <a:noFill/>
          <a:ln w="9525">
            <a:noFill/>
            <a:miter lim="800000"/>
            <a:headEnd/>
            <a:tailEnd/>
          </a:ln>
        </p:spPr>
        <p:txBody>
          <a:bodyPr>
            <a:spAutoFit/>
          </a:bodyPr>
          <a:lstStyle/>
          <a:p>
            <a:pPr eaLnBrk="1" hangingPunct="1"/>
            <a:r>
              <a:rPr lang="en-GB" altLang="en-US" sz="3200"/>
              <a:t>Rousseau painted fabulous pictures of the rainforest although he had never travelled outside Europe..</a:t>
            </a:r>
          </a:p>
        </p:txBody>
      </p:sp>
      <p:sp>
        <p:nvSpPr>
          <p:cNvPr id="19466" name="TextBox 10"/>
          <p:cNvSpPr txBox="1">
            <a:spLocks noChangeArrowheads="1"/>
          </p:cNvSpPr>
          <p:nvPr/>
        </p:nvSpPr>
        <p:spPr bwMode="auto">
          <a:xfrm>
            <a:off x="3475038" y="1979613"/>
            <a:ext cx="2909887" cy="584200"/>
          </a:xfrm>
          <a:prstGeom prst="rect">
            <a:avLst/>
          </a:prstGeom>
          <a:solidFill>
            <a:schemeClr val="accent2"/>
          </a:solidFill>
          <a:ln w="9525">
            <a:noFill/>
            <a:miter lim="800000"/>
            <a:headEnd/>
            <a:tailEnd/>
          </a:ln>
        </p:spPr>
        <p:txBody>
          <a:bodyPr>
            <a:spAutoFit/>
          </a:bodyPr>
          <a:lstStyle/>
          <a:p>
            <a:pPr algn="ctr" eaLnBrk="1" hangingPunct="1"/>
            <a:r>
              <a:rPr lang="en-GB" altLang="en-US" sz="3200"/>
              <a:t>SPITE</a:t>
            </a:r>
          </a:p>
        </p:txBody>
      </p:sp>
      <p:sp>
        <p:nvSpPr>
          <p:cNvPr id="19467" name="TextBox 11"/>
          <p:cNvSpPr txBox="1">
            <a:spLocks noChangeArrowheads="1"/>
          </p:cNvSpPr>
          <p:nvPr/>
        </p:nvSpPr>
        <p:spPr bwMode="auto">
          <a:xfrm>
            <a:off x="3608388" y="2560638"/>
            <a:ext cx="8162925" cy="2062162"/>
          </a:xfrm>
          <a:prstGeom prst="rect">
            <a:avLst/>
          </a:prstGeom>
          <a:noFill/>
          <a:ln w="9525">
            <a:noFill/>
            <a:miter lim="800000"/>
            <a:headEnd/>
            <a:tailEnd/>
          </a:ln>
        </p:spPr>
        <p:txBody>
          <a:bodyPr>
            <a:spAutoFit/>
          </a:bodyPr>
          <a:lstStyle/>
          <a:p>
            <a:pPr eaLnBrk="1" hangingPunct="1"/>
            <a:r>
              <a:rPr lang="en-GB" altLang="en-US" sz="3200"/>
              <a:t>Rousseau painted fabulous pictures of the rainforest</a:t>
            </a:r>
          </a:p>
          <a:p>
            <a:pPr eaLnBrk="1" hangingPunct="1"/>
            <a:r>
              <a:rPr lang="en-GB" altLang="en-US" sz="3200"/>
              <a:t>_______________________________________ travelled outside Europe.</a:t>
            </a:r>
          </a:p>
        </p:txBody>
      </p:sp>
      <p:sp>
        <p:nvSpPr>
          <p:cNvPr id="19468" name="TextBox 12"/>
          <p:cNvSpPr txBox="1">
            <a:spLocks noChangeArrowheads="1"/>
          </p:cNvSpPr>
          <p:nvPr/>
        </p:nvSpPr>
        <p:spPr bwMode="auto">
          <a:xfrm>
            <a:off x="428625" y="519113"/>
            <a:ext cx="1633538" cy="923925"/>
          </a:xfrm>
          <a:prstGeom prst="rect">
            <a:avLst/>
          </a:prstGeom>
          <a:noFill/>
          <a:ln w="9525">
            <a:noFill/>
            <a:miter lim="800000"/>
            <a:headEnd/>
            <a:tailEnd/>
          </a:ln>
        </p:spPr>
        <p:txBody>
          <a:bodyPr>
            <a:spAutoFit/>
          </a:bodyPr>
          <a:lstStyle/>
          <a:p>
            <a:pPr eaLnBrk="1" hangingPunct="1"/>
            <a:r>
              <a:rPr lang="en-GB" altLang="en-US" sz="5400"/>
              <a:t>6</a:t>
            </a:r>
          </a:p>
        </p:txBody>
      </p:sp>
      <p:pic>
        <p:nvPicPr>
          <p:cNvPr id="13" name="Obrázek 2" descr="http://www.naerasmusplus.cz/file/1997/logo_e-_barev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9922" y="0"/>
            <a:ext cx="2219325" cy="638175"/>
          </a:xfrm>
          <a:prstGeom prst="rect">
            <a:avLst/>
          </a:prstGeom>
          <a:noFill/>
          <a:ln>
            <a:noFill/>
          </a:ln>
        </p:spPr>
      </p:pic>
      <p:sp>
        <p:nvSpPr>
          <p:cNvPr id="14" name="Rectangle 1"/>
          <p:cNvSpPr>
            <a:spLocks noChangeArrowheads="1"/>
          </p:cNvSpPr>
          <p:nvPr/>
        </p:nvSpPr>
        <p:spPr bwMode="auto">
          <a:xfrm>
            <a:off x="5029200" y="5738678"/>
            <a:ext cx="541782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Tento materiál byl vytvořen v rámci projektu „</a:t>
            </a:r>
            <a: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Rozvíjíme profesionální kompetence v evropském rámci“, </a:t>
            </a:r>
            <a:br>
              <a:rPr kumimoji="0" lang="cs-CZ"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b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2015-1-CZ01-KA101-013311, </a:t>
            </a:r>
            <a:r>
              <a:rPr kumimoji="0" lang="cs-CZ" sz="9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Erasmus</a:t>
            </a:r>
            <a:r>
              <a:rPr kumimoji="0" lang="cs-CZ"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školní vzdělávání, který je realizován za finanční podpory Evropské unie.</a:t>
            </a:r>
            <a:endParaRPr kumimoji="0" lang="cs-CZ" sz="1800" b="0" i="0" u="none" strike="noStrike" cap="none" normalizeH="0" baseline="0" dirty="0" smtClean="0">
              <a:ln>
                <a:noFill/>
              </a:ln>
              <a:solidFill>
                <a:schemeClr val="tx1"/>
              </a:solidFill>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60000"/>
                                        <p:tgtEl>
                                          <p:spTgt spid="5"/>
                                        </p:tgtEl>
                                      </p:cBhvr>
                                    </p:animEffect>
                                    <p:set>
                                      <p:cBhvr>
                                        <p:cTn id="7" dur="1" fill="hold">
                                          <p:stCondLst>
                                            <p:cond delay="59999"/>
                                          </p:stCondLst>
                                        </p:cTn>
                                        <p:tgtEl>
                                          <p:spTgt spid="5"/>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60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par>
                          <p:cTn id="14" fill="hold" nodeType="afterGroup">
                            <p:stCondLst>
                              <p:cond delay="60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subTnLst>
                                    <p:audio>
                                      <p:cMediaNode vol="100000">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993</Words>
  <Application>Microsoft Office PowerPoint</Application>
  <PresentationFormat>Vlastní</PresentationFormat>
  <Paragraphs>230</Paragraphs>
  <Slides>26</Slides>
  <Notes>25</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Office Theme</vt:lpstr>
      <vt:lpstr>Upper-intermediate level</vt:lpstr>
      <vt:lpstr>The timer: when ready to transform the sentence, click on the timer for a 1 minute slot.  If                finished before then, click the screen again to stop the timer.  SIMPLE!</vt:lpstr>
      <vt:lpstr>Prezentace aplikace PowerPoint</vt:lpstr>
      <vt:lpstr>Prezentace aplikace PowerPoint</vt:lpstr>
      <vt:lpstr>Prezentace aplikace PowerPoint</vt:lpstr>
      <vt:lpstr>Prezentace aplikace PowerPoint</vt:lpstr>
      <vt:lpstr>Prezentace aplikace PowerPoint</vt:lpstr>
      <vt:lpstr>Answers 1-5</vt:lpstr>
      <vt:lpstr>Prezentace aplikace PowerPoint</vt:lpstr>
      <vt:lpstr>Prezentace aplikace PowerPoint</vt:lpstr>
      <vt:lpstr>Prezentace aplikace PowerPoint</vt:lpstr>
      <vt:lpstr>Prezentace aplikace PowerPoint</vt:lpstr>
      <vt:lpstr>Prezentace aplikace PowerPoint</vt:lpstr>
      <vt:lpstr>Answers 6-10</vt:lpstr>
      <vt:lpstr>Prezentace aplikace PowerPoint</vt:lpstr>
      <vt:lpstr>Prezentace aplikace PowerPoint</vt:lpstr>
      <vt:lpstr>Prezentace aplikace PowerPoint</vt:lpstr>
      <vt:lpstr>Prezentace aplikace PowerPoint</vt:lpstr>
      <vt:lpstr>Prezentace aplikace PowerPoint</vt:lpstr>
      <vt:lpstr>Answers 11-15</vt:lpstr>
      <vt:lpstr>Prezentace aplikace PowerPoint</vt:lpstr>
      <vt:lpstr>Prezentace aplikace PowerPoint</vt:lpstr>
      <vt:lpstr>Prezentace aplikace PowerPoint</vt:lpstr>
      <vt:lpstr>Prezentace aplikace PowerPoint</vt:lpstr>
      <vt:lpstr>Prezentace aplikace PowerPoint</vt:lpstr>
      <vt:lpstr>Answers 16 - 20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Sentence Transformation</dc:title>
  <dc:creator>Jennifer Watters</dc:creator>
  <cp:lastModifiedBy>portfolio</cp:lastModifiedBy>
  <cp:revision>27</cp:revision>
  <dcterms:created xsi:type="dcterms:W3CDTF">2014-11-19T08:23:58Z</dcterms:created>
  <dcterms:modified xsi:type="dcterms:W3CDTF">2017-06-17T08:59:01Z</dcterms:modified>
</cp:coreProperties>
</file>